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9"/>
  </p:notesMasterIdLst>
  <p:handoutMasterIdLst>
    <p:handoutMasterId r:id="rId20"/>
  </p:handoutMasterIdLst>
  <p:sldIdLst>
    <p:sldId id="260" r:id="rId5"/>
    <p:sldId id="261" r:id="rId6"/>
    <p:sldId id="262" r:id="rId7"/>
    <p:sldId id="263" r:id="rId8"/>
    <p:sldId id="264" r:id="rId9"/>
    <p:sldId id="265" r:id="rId10"/>
    <p:sldId id="266" r:id="rId11"/>
    <p:sldId id="267" r:id="rId12"/>
    <p:sldId id="269" r:id="rId13"/>
    <p:sldId id="271" r:id="rId14"/>
    <p:sldId id="272" r:id="rId15"/>
    <p:sldId id="273" r:id="rId16"/>
    <p:sldId id="274" r:id="rId17"/>
    <p:sldId id="275" r:id="rId18"/>
  </p:sldIdLst>
  <p:sldSz cx="12192000" cy="6858000"/>
  <p:notesSz cx="6858000" cy="9144000"/>
  <p:defaultTextStyle>
    <a:defPPr rtl="0">
      <a:defRPr lang="pt-b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E9B396-8C8D-400D-3F35-B2FCC76B0CEE}" v="3" dt="2022-05-07T19:29:12.237"/>
  </p1510:revLst>
</p1510:revInfo>
</file>

<file path=ppt/tableStyles.xml><?xml version="1.0" encoding="utf-8"?>
<a:tblStyleLst xmlns:a="http://schemas.openxmlformats.org/drawingml/2006/main" def="{5C22544A-7EE6-4342-B048-85BDC9FD1C3A}">
  <a:tblStyle styleId="{284E427A-3D55-4303-BF80-6455036E1DE7}" styleName="Estilo com Tema 1 - Ênfase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enhum Estilo, Nenhuma Grade">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Estilo com Tema 1 - Ênfase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Estilo com Tema 1 - Ênfase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Estilo com Tema 1 - Ênfase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Estilo com Tema 1 - Ênfase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Estilo Mé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Estilo Médio 2 - Ênfas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Estilo Médio 2 - Ênfase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E25E649-3F16-4E02-A733-19D2CDBF48F0}" styleName="Estilo Médio 3 - Ênfase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5" d="100"/>
          <a:sy n="115" d="100"/>
        </p:scale>
        <p:origin x="372" y="108"/>
      </p:cViewPr>
      <p:guideLst/>
    </p:cSldViewPr>
  </p:slideViewPr>
  <p:notesTextViewPr>
    <p:cViewPr>
      <p:scale>
        <a:sx n="1" d="1"/>
        <a:sy n="1" d="1"/>
      </p:scale>
      <p:origin x="0" y="0"/>
    </p:cViewPr>
  </p:notesTextViewPr>
  <p:notesViewPr>
    <p:cSldViewPr snapToGrid="0">
      <p:cViewPr varScale="1">
        <p:scale>
          <a:sx n="99" d="100"/>
          <a:sy n="99" d="100"/>
        </p:scale>
        <p:origin x="357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pt-BR" noProof="1"/>
          </a:p>
        </p:txBody>
      </p:sp>
      <p:sp>
        <p:nvSpPr>
          <p:cNvPr id="3" name="Espaço Reservado para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97DAA28F-AF89-4298-8B44-FFBDC28559E4}" type="datetime1">
              <a:rPr lang="pt-BR" noProof="1" smtClean="0"/>
              <a:t>07/05/2022</a:t>
            </a:fld>
            <a:endParaRPr lang="pt-BR" noProof="1"/>
          </a:p>
        </p:txBody>
      </p:sp>
      <p:sp>
        <p:nvSpPr>
          <p:cNvPr id="4" name="Espaço Reservado para Rodapé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pt-BR" noProof="1"/>
          </a:p>
        </p:txBody>
      </p:sp>
      <p:sp>
        <p:nvSpPr>
          <p:cNvPr id="5" name="Espaço Reservado para o Número do Slid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80AB591-23E2-4751-AEF3-6F25D78DAAE8}" type="slidenum">
              <a:rPr lang="pt-BR" noProof="1" smtClean="0"/>
              <a:t>‹#›</a:t>
            </a:fld>
            <a:endParaRPr lang="pt-BR" noProof="1"/>
          </a:p>
        </p:txBody>
      </p:sp>
    </p:spTree>
    <p:extLst>
      <p:ext uri="{BB962C8B-B14F-4D97-AF65-F5344CB8AC3E}">
        <p14:creationId xmlns:p14="http://schemas.microsoft.com/office/powerpoint/2010/main" val="1340021545"/>
      </p:ext>
    </p:extLst>
  </p:cSld>
  <p:clrMap bg1="lt1" tx1="dk1" bg2="lt2" tx2="dk2" accent1="accent1" accent2="accent2" accent3="accent3" accent4="accent4" accent5="accent5" accent6="accent6" hlink="hlink" folHlink="folHlink"/>
  <p:hf hdr="0" ftr="0" dt="0"/>
</p:handoutMaster>
</file>

<file path=ppt/media/image1.jpe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pt-BR" noProof="1"/>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779609E-BCF6-49C9-855D-082A6D66175F}" type="datetime1">
              <a:rPr lang="pt-BR" noProof="1" smtClean="0"/>
              <a:t>07/05/2022</a:t>
            </a:fld>
            <a:endParaRPr lang="pt-BR" noProof="1"/>
          </a:p>
        </p:txBody>
      </p:sp>
      <p:sp>
        <p:nvSpPr>
          <p:cNvPr id="4" name="Espaço Reservado para Imagem do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pt-BR" noProof="1"/>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pt-BR" noProof="1"/>
              <a:t>Clique para editar o texto Mestre</a:t>
            </a:r>
          </a:p>
          <a:p>
            <a:pPr lvl="1" rtl="0"/>
            <a:r>
              <a:rPr lang="pt-BR" noProof="1"/>
              <a:t>Segundo nível</a:t>
            </a:r>
          </a:p>
          <a:p>
            <a:pPr lvl="2" rtl="0"/>
            <a:r>
              <a:rPr lang="pt-BR" noProof="1"/>
              <a:t>Terceiro nível</a:t>
            </a:r>
          </a:p>
          <a:p>
            <a:pPr lvl="3" rtl="0"/>
            <a:r>
              <a:rPr lang="pt-BR" noProof="1"/>
              <a:t>Quarto nível</a:t>
            </a:r>
          </a:p>
          <a:p>
            <a:pPr lvl="4" rtl="0"/>
            <a:r>
              <a:rPr lang="pt-BR" noProof="1"/>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pt-BR" noProof="1"/>
          </a:p>
        </p:txBody>
      </p:sp>
      <p:sp>
        <p:nvSpPr>
          <p:cNvPr id="7" name="Espaço Reservado para o Número do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EEBF4EA-66C0-4CFE-81BD-02CDB9148D34}" type="slidenum">
              <a:rPr lang="pt-BR" noProof="1" dirty="0" smtClean="0"/>
              <a:t>‹#›</a:t>
            </a:fld>
            <a:endParaRPr lang="pt-BR" noProof="1"/>
          </a:p>
        </p:txBody>
      </p:sp>
    </p:spTree>
    <p:extLst>
      <p:ext uri="{BB962C8B-B14F-4D97-AF65-F5344CB8AC3E}">
        <p14:creationId xmlns:p14="http://schemas.microsoft.com/office/powerpoint/2010/main" val="314712669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o Slide 1"/>
          <p:cNvSpPr>
            <a:spLocks noGrp="1" noRot="1" noChangeAspect="1"/>
          </p:cNvSpPr>
          <p:nvPr>
            <p:ph type="sldImg"/>
          </p:nvPr>
        </p:nvSpPr>
        <p:spPr/>
      </p:sp>
      <p:sp>
        <p:nvSpPr>
          <p:cNvPr id="3" name="Espaço reservado para anotações 2"/>
          <p:cNvSpPr>
            <a:spLocks noGrp="1"/>
          </p:cNvSpPr>
          <p:nvPr>
            <p:ph type="body" idx="1"/>
          </p:nvPr>
        </p:nvSpPr>
        <p:spPr/>
        <p:txBody>
          <a:bodyPr rtlCol="0"/>
          <a:lstStyle/>
          <a:p>
            <a:pPr rtl="0"/>
            <a:endParaRPr lang="pt-BR" noProof="1"/>
          </a:p>
        </p:txBody>
      </p:sp>
      <p:sp>
        <p:nvSpPr>
          <p:cNvPr id="4" name="Espaço Reservado para o Número do Slide 3"/>
          <p:cNvSpPr>
            <a:spLocks noGrp="1"/>
          </p:cNvSpPr>
          <p:nvPr>
            <p:ph type="sldNum" sz="quarter" idx="10"/>
          </p:nvPr>
        </p:nvSpPr>
        <p:spPr/>
        <p:txBody>
          <a:bodyPr rtlCol="0"/>
          <a:lstStyle/>
          <a:p>
            <a:pPr rtl="0"/>
            <a:fld id="{0EEBF4EA-66C0-4CFE-81BD-02CDB9148D34}" type="slidenum">
              <a:rPr lang="pt-BR" noProof="1" smtClean="0"/>
              <a:t>1</a:t>
            </a:fld>
            <a:endParaRPr lang="pt-BR" noProof="1"/>
          </a:p>
        </p:txBody>
      </p:sp>
    </p:spTree>
    <p:extLst>
      <p:ext uri="{BB962C8B-B14F-4D97-AF65-F5344CB8AC3E}">
        <p14:creationId xmlns:p14="http://schemas.microsoft.com/office/powerpoint/2010/main" val="6114093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1751012" y="609601"/>
            <a:ext cx="8676222" cy="3200400"/>
          </a:xfrm>
        </p:spPr>
        <p:txBody>
          <a:bodyPr rtlCol="0"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pPr rtl="0"/>
            <a:r>
              <a:rPr lang="pt-BR" noProof="1"/>
              <a:t>Clique para editar o estilo de título Mestre</a:t>
            </a:r>
          </a:p>
        </p:txBody>
      </p:sp>
      <p:sp>
        <p:nvSpPr>
          <p:cNvPr id="3" name="Subtítulo 2"/>
          <p:cNvSpPr>
            <a:spLocks noGrp="1"/>
          </p:cNvSpPr>
          <p:nvPr>
            <p:ph type="subTitle" idx="1" hasCustomPrompt="1"/>
          </p:nvPr>
        </p:nvSpPr>
        <p:spPr>
          <a:xfrm>
            <a:off x="1751012" y="3886200"/>
            <a:ext cx="8676222" cy="1905000"/>
          </a:xfrm>
        </p:spPr>
        <p:txBody>
          <a:bodyPr rtlCol="0"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pt-BR" noProof="1"/>
              <a:t>Clique para editar o estilo de subtítulo Mestre</a:t>
            </a:r>
          </a:p>
        </p:txBody>
      </p:sp>
      <p:sp>
        <p:nvSpPr>
          <p:cNvPr id="4" name="Espaço Reservado para Data 3"/>
          <p:cNvSpPr>
            <a:spLocks noGrp="1"/>
          </p:cNvSpPr>
          <p:nvPr>
            <p:ph type="dt" sz="half" idx="10"/>
          </p:nvPr>
        </p:nvSpPr>
        <p:spPr/>
        <p:txBody>
          <a:bodyPr rtlCol="0"/>
          <a:lstStyle/>
          <a:p>
            <a:pPr rtl="0"/>
            <a:fld id="{734506C5-7C19-4E59-A173-59C387A0392B}" type="datetime1">
              <a:rPr lang="pt-BR" noProof="1" smtClean="0"/>
              <a:t>07/05/2022</a:t>
            </a:fld>
            <a:endParaRPr lang="pt-BR" noProof="1"/>
          </a:p>
        </p:txBody>
      </p:sp>
      <p:sp>
        <p:nvSpPr>
          <p:cNvPr id="5" name="Espaço Reservado para Rodapé 4"/>
          <p:cNvSpPr>
            <a:spLocks noGrp="1"/>
          </p:cNvSpPr>
          <p:nvPr>
            <p:ph type="ftr" sz="quarter" idx="11"/>
          </p:nvPr>
        </p:nvSpPr>
        <p:spPr/>
        <p:txBody>
          <a:bodyPr rtlCol="0"/>
          <a:lstStyle/>
          <a:p>
            <a:pPr rtl="0"/>
            <a:endParaRPr lang="pt-BR" noProof="1"/>
          </a:p>
        </p:txBody>
      </p:sp>
      <p:sp>
        <p:nvSpPr>
          <p:cNvPr id="6" name="Espaço Reservado para o Número do Slide 5"/>
          <p:cNvSpPr>
            <a:spLocks noGrp="1"/>
          </p:cNvSpPr>
          <p:nvPr>
            <p:ph type="sldNum" sz="quarter" idx="12"/>
          </p:nvPr>
        </p:nvSpPr>
        <p:spPr/>
        <p:txBody>
          <a:bodyPr rtlCol="0"/>
          <a:lstStyle/>
          <a:p>
            <a:pPr rtl="0"/>
            <a:fld id="{D57F1E4F-1CFF-5643-939E-217C01CDF565}" type="slidenum">
              <a:rPr lang="pt-BR" noProof="1" dirty="0" smtClean="0"/>
              <a:pPr rtl="0"/>
              <a:t>‹#›</a:t>
            </a:fld>
            <a:endParaRPr lang="pt-BR" noProof="1"/>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m Panorâmica com Leg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13" y="4732865"/>
            <a:ext cx="9906000" cy="566738"/>
          </a:xfrm>
        </p:spPr>
        <p:txBody>
          <a:bodyPr rtlCol="0" anchor="b">
            <a:normAutofit/>
          </a:bodyPr>
          <a:lstStyle>
            <a:lvl1pPr algn="l">
              <a:defRPr sz="2400" b="0"/>
            </a:lvl1pPr>
          </a:lstStyle>
          <a:p>
            <a:pPr rtl="0"/>
            <a:r>
              <a:rPr lang="pt-BR" noProof="1"/>
              <a:t>Clique para editar o estilo de título Mestre</a:t>
            </a:r>
          </a:p>
        </p:txBody>
      </p:sp>
      <p:sp>
        <p:nvSpPr>
          <p:cNvPr id="3" name="Espaço Reservado para Imagem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pt-BR" noProof="1"/>
              <a:t>Clique no ícone para adicionar uma imagem</a:t>
            </a:r>
          </a:p>
        </p:txBody>
      </p:sp>
      <p:sp>
        <p:nvSpPr>
          <p:cNvPr id="4" name="Espaço reservado para texto 3"/>
          <p:cNvSpPr>
            <a:spLocks noGrp="1"/>
          </p:cNvSpPr>
          <p:nvPr>
            <p:ph type="body" sz="half" idx="2" hasCustomPrompt="1"/>
          </p:nvPr>
        </p:nvSpPr>
        <p:spPr>
          <a:xfrm>
            <a:off x="1141413" y="5299603"/>
            <a:ext cx="9906000" cy="493712"/>
          </a:xfrm>
        </p:spPr>
        <p:txBody>
          <a:bodyPr rtlCol="0">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1"/>
              <a:t>Clique para editar o texto Mestre</a:t>
            </a:r>
          </a:p>
        </p:txBody>
      </p:sp>
      <p:sp>
        <p:nvSpPr>
          <p:cNvPr id="5" name="Espaço Reservado para Data 4"/>
          <p:cNvSpPr>
            <a:spLocks noGrp="1"/>
          </p:cNvSpPr>
          <p:nvPr>
            <p:ph type="dt" sz="half" idx="10"/>
          </p:nvPr>
        </p:nvSpPr>
        <p:spPr/>
        <p:txBody>
          <a:bodyPr rtlCol="0"/>
          <a:lstStyle/>
          <a:p>
            <a:pPr rtl="0"/>
            <a:fld id="{2929245D-F4A4-41B5-945B-955EEFE85748}" type="datetime1">
              <a:rPr lang="pt-BR" noProof="1" smtClean="0"/>
              <a:t>07/05/2022</a:t>
            </a:fld>
            <a:endParaRPr lang="pt-BR" noProof="1"/>
          </a:p>
        </p:txBody>
      </p:sp>
      <p:sp>
        <p:nvSpPr>
          <p:cNvPr id="6" name="Espaço Reservado para Rodapé 5"/>
          <p:cNvSpPr>
            <a:spLocks noGrp="1"/>
          </p:cNvSpPr>
          <p:nvPr>
            <p:ph type="ftr" sz="quarter" idx="11"/>
          </p:nvPr>
        </p:nvSpPr>
        <p:spPr/>
        <p:txBody>
          <a:bodyPr rtlCol="0"/>
          <a:lstStyle/>
          <a:p>
            <a:pPr rtl="0"/>
            <a:endParaRPr lang="pt-BR" noProof="1"/>
          </a:p>
        </p:txBody>
      </p:sp>
      <p:sp>
        <p:nvSpPr>
          <p:cNvPr id="7" name="Espaço Reservado para o Número do Slide 6"/>
          <p:cNvSpPr>
            <a:spLocks noGrp="1"/>
          </p:cNvSpPr>
          <p:nvPr>
            <p:ph type="sldNum" sz="quarter" idx="12"/>
          </p:nvPr>
        </p:nvSpPr>
        <p:spPr/>
        <p:txBody>
          <a:bodyPr rtlCol="0"/>
          <a:lstStyle/>
          <a:p>
            <a:pPr rtl="0"/>
            <a:fld id="{D57F1E4F-1CFF-5643-939E-217C01CDF565}" type="slidenum">
              <a:rPr lang="pt-BR" noProof="1" dirty="0" smtClean="0"/>
              <a:pPr rtl="0"/>
              <a:t>‹#›</a:t>
            </a:fld>
            <a:endParaRPr lang="pt-BR" noProof="1"/>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12" y="609601"/>
            <a:ext cx="9905999" cy="3124199"/>
          </a:xfrm>
        </p:spPr>
        <p:txBody>
          <a:bodyPr rtlCol="0" anchor="ctr">
            <a:normAutofit/>
          </a:bodyPr>
          <a:lstStyle>
            <a:lvl1pPr algn="l">
              <a:defRPr sz="3200" b="0" cap="all"/>
            </a:lvl1pPr>
          </a:lstStyle>
          <a:p>
            <a:pPr rtl="0"/>
            <a:r>
              <a:rPr lang="pt-BR" noProof="1"/>
              <a:t>Clique para editar o estilo de título Mestre</a:t>
            </a:r>
          </a:p>
        </p:txBody>
      </p:sp>
      <p:sp>
        <p:nvSpPr>
          <p:cNvPr id="3" name="Espaço reservado para texto 2"/>
          <p:cNvSpPr>
            <a:spLocks noGrp="1"/>
          </p:cNvSpPr>
          <p:nvPr>
            <p:ph type="body" idx="1" hasCustomPrompt="1"/>
          </p:nvPr>
        </p:nvSpPr>
        <p:spPr>
          <a:xfrm>
            <a:off x="1141411" y="4343400"/>
            <a:ext cx="9906000" cy="1447800"/>
          </a:xfrm>
        </p:spPr>
        <p:txBody>
          <a:bodyPr rtlCol="0"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pt-BR" noProof="1"/>
              <a:t>Clique para editar o texto Mestre</a:t>
            </a:r>
          </a:p>
        </p:txBody>
      </p:sp>
      <p:sp>
        <p:nvSpPr>
          <p:cNvPr id="4" name="Espaço Reservado para Data 3"/>
          <p:cNvSpPr>
            <a:spLocks noGrp="1"/>
          </p:cNvSpPr>
          <p:nvPr>
            <p:ph type="dt" sz="half" idx="10"/>
          </p:nvPr>
        </p:nvSpPr>
        <p:spPr/>
        <p:txBody>
          <a:bodyPr rtlCol="0"/>
          <a:lstStyle/>
          <a:p>
            <a:pPr rtl="0"/>
            <a:fld id="{7C7AFDA0-F496-46BC-B6C5-31C7B91F8D5C}" type="datetime1">
              <a:rPr lang="pt-BR" noProof="1" smtClean="0"/>
              <a:t>07/05/2022</a:t>
            </a:fld>
            <a:endParaRPr lang="pt-BR" noProof="1"/>
          </a:p>
        </p:txBody>
      </p:sp>
      <p:sp>
        <p:nvSpPr>
          <p:cNvPr id="5" name="Espaço Reservado para Rodapé 4"/>
          <p:cNvSpPr>
            <a:spLocks noGrp="1"/>
          </p:cNvSpPr>
          <p:nvPr>
            <p:ph type="ftr" sz="quarter" idx="11"/>
          </p:nvPr>
        </p:nvSpPr>
        <p:spPr/>
        <p:txBody>
          <a:bodyPr rtlCol="0"/>
          <a:lstStyle/>
          <a:p>
            <a:pPr rtl="0"/>
            <a:endParaRPr lang="pt-BR" noProof="1"/>
          </a:p>
        </p:txBody>
      </p:sp>
      <p:sp>
        <p:nvSpPr>
          <p:cNvPr id="6" name="Espaço Reservado para o Número do Slide 5"/>
          <p:cNvSpPr>
            <a:spLocks noGrp="1"/>
          </p:cNvSpPr>
          <p:nvPr>
            <p:ph type="sldNum" sz="quarter" idx="12"/>
          </p:nvPr>
        </p:nvSpPr>
        <p:spPr/>
        <p:txBody>
          <a:bodyPr rtlCol="0"/>
          <a:lstStyle/>
          <a:p>
            <a:pPr rtl="0"/>
            <a:fld id="{D57F1E4F-1CFF-5643-939E-217C01CDF565}" type="slidenum">
              <a:rPr lang="pt-BR" noProof="1" dirty="0" smtClean="0"/>
              <a:pPr rtl="0"/>
              <a:t>‹#›</a:t>
            </a:fld>
            <a:endParaRPr lang="pt-BR" noProof="1"/>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14" name="Caixa de texto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pt-BR" sz="8000" noProof="1">
                <a:solidFill>
                  <a:schemeClr val="accent1"/>
                </a:solidFill>
              </a:rPr>
              <a:t>"</a:t>
            </a:r>
          </a:p>
        </p:txBody>
      </p:sp>
      <p:sp>
        <p:nvSpPr>
          <p:cNvPr id="15" name="Caixa de texto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pt-BR" sz="8000" noProof="1">
                <a:solidFill>
                  <a:schemeClr val="accent1"/>
                </a:solidFill>
              </a:rPr>
              <a:t>"</a:t>
            </a:r>
          </a:p>
        </p:txBody>
      </p:sp>
      <p:sp>
        <p:nvSpPr>
          <p:cNvPr id="2" name="Título 1"/>
          <p:cNvSpPr>
            <a:spLocks noGrp="1"/>
          </p:cNvSpPr>
          <p:nvPr>
            <p:ph type="title"/>
          </p:nvPr>
        </p:nvSpPr>
        <p:spPr>
          <a:xfrm>
            <a:off x="1446213" y="609601"/>
            <a:ext cx="9296398" cy="2743199"/>
          </a:xfrm>
        </p:spPr>
        <p:txBody>
          <a:bodyPr rtlCol="0" anchor="ctr">
            <a:normAutofit/>
          </a:bodyPr>
          <a:lstStyle>
            <a:lvl1pPr algn="l">
              <a:defRPr sz="3200" b="0" cap="all">
                <a:solidFill>
                  <a:schemeClr val="tx1"/>
                </a:solidFill>
              </a:defRPr>
            </a:lvl1pPr>
          </a:lstStyle>
          <a:p>
            <a:pPr rtl="0"/>
            <a:r>
              <a:rPr lang="pt-BR" noProof="1"/>
              <a:t>Clique para editar o título mestre</a:t>
            </a:r>
          </a:p>
        </p:txBody>
      </p:sp>
      <p:sp>
        <p:nvSpPr>
          <p:cNvPr id="10" name="Espaço Reservado para Texto 9"/>
          <p:cNvSpPr>
            <a:spLocks noGrp="1"/>
          </p:cNvSpPr>
          <p:nvPr>
            <p:ph type="body" sz="quarter" idx="13" hasCustomPrompt="1"/>
          </p:nvPr>
        </p:nvSpPr>
        <p:spPr>
          <a:xfrm>
            <a:off x="1674812" y="3352800"/>
            <a:ext cx="8839202" cy="381000"/>
          </a:xfrm>
        </p:spPr>
        <p:txBody>
          <a:bodyPr rtlCol="0"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rtl="0"/>
            <a:r>
              <a:rPr lang="pt-BR" noProof="1"/>
              <a:t>Clique para editar o texto Mestre</a:t>
            </a:r>
          </a:p>
        </p:txBody>
      </p:sp>
      <p:sp>
        <p:nvSpPr>
          <p:cNvPr id="3" name="Espaço Reservado para Texto 2"/>
          <p:cNvSpPr>
            <a:spLocks noGrp="1"/>
          </p:cNvSpPr>
          <p:nvPr>
            <p:ph type="body" idx="1" hasCustomPrompt="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rtl="0">
              <a:buNone/>
            </a:pPr>
            <a:r>
              <a:rPr lang="pt-BR" noProof="1"/>
              <a:t>Clique para editar o texto Mestre</a:t>
            </a:r>
          </a:p>
        </p:txBody>
      </p:sp>
      <p:sp>
        <p:nvSpPr>
          <p:cNvPr id="4" name="Espaço Reservado para Data 3"/>
          <p:cNvSpPr>
            <a:spLocks noGrp="1"/>
          </p:cNvSpPr>
          <p:nvPr>
            <p:ph type="dt" sz="half" idx="10"/>
          </p:nvPr>
        </p:nvSpPr>
        <p:spPr/>
        <p:txBody>
          <a:bodyPr rtlCol="0"/>
          <a:lstStyle/>
          <a:p>
            <a:pPr rtl="0"/>
            <a:fld id="{44B5B721-40F2-40CA-A6E1-36ADDA20F8B5}" type="datetime1">
              <a:rPr lang="pt-BR" noProof="1" smtClean="0"/>
              <a:t>07/05/2022</a:t>
            </a:fld>
            <a:endParaRPr lang="pt-BR" noProof="1"/>
          </a:p>
        </p:txBody>
      </p:sp>
      <p:sp>
        <p:nvSpPr>
          <p:cNvPr id="5" name="Espaço Reservado para Rodapé 4"/>
          <p:cNvSpPr>
            <a:spLocks noGrp="1"/>
          </p:cNvSpPr>
          <p:nvPr>
            <p:ph type="ftr" sz="quarter" idx="11"/>
          </p:nvPr>
        </p:nvSpPr>
        <p:spPr/>
        <p:txBody>
          <a:bodyPr rtlCol="0"/>
          <a:lstStyle/>
          <a:p>
            <a:pPr rtl="0"/>
            <a:endParaRPr lang="pt-BR" noProof="1"/>
          </a:p>
        </p:txBody>
      </p:sp>
      <p:sp>
        <p:nvSpPr>
          <p:cNvPr id="6" name="Espaço Reservado para o Número do Slide 5"/>
          <p:cNvSpPr>
            <a:spLocks noGrp="1"/>
          </p:cNvSpPr>
          <p:nvPr>
            <p:ph type="sldNum" sz="quarter" idx="12"/>
          </p:nvPr>
        </p:nvSpPr>
        <p:spPr/>
        <p:txBody>
          <a:bodyPr rtlCol="0"/>
          <a:lstStyle/>
          <a:p>
            <a:pPr rtl="0"/>
            <a:fld id="{D57F1E4F-1CFF-5643-939E-217C01CDF565}" type="slidenum">
              <a:rPr lang="pt-BR" noProof="1" dirty="0" smtClean="0"/>
              <a:pPr rtl="0"/>
              <a:t>‹#›</a:t>
            </a:fld>
            <a:endParaRPr lang="pt-BR" noProof="1"/>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12" y="3308581"/>
            <a:ext cx="9906000" cy="1468800"/>
          </a:xfrm>
        </p:spPr>
        <p:txBody>
          <a:bodyPr rtlCol="0" anchor="b">
            <a:normAutofit/>
          </a:bodyPr>
          <a:lstStyle>
            <a:lvl1pPr algn="l">
              <a:defRPr sz="3200" b="0" cap="all"/>
            </a:lvl1pPr>
          </a:lstStyle>
          <a:p>
            <a:pPr rtl="0"/>
            <a:r>
              <a:rPr lang="pt-BR" noProof="1"/>
              <a:t>Clique para editar o estilo de título Mestre</a:t>
            </a:r>
          </a:p>
        </p:txBody>
      </p:sp>
      <p:sp>
        <p:nvSpPr>
          <p:cNvPr id="3" name="Espaço reservado para texto 2"/>
          <p:cNvSpPr>
            <a:spLocks noGrp="1"/>
          </p:cNvSpPr>
          <p:nvPr>
            <p:ph type="body" idx="1" hasCustomPrompt="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rtl="0">
              <a:buNone/>
            </a:pPr>
            <a:r>
              <a:rPr lang="pt-BR" noProof="1"/>
              <a:t>Clique para editar o texto Mestre</a:t>
            </a:r>
          </a:p>
        </p:txBody>
      </p:sp>
      <p:sp>
        <p:nvSpPr>
          <p:cNvPr id="4" name="Espaço Reservado para Data 3"/>
          <p:cNvSpPr>
            <a:spLocks noGrp="1"/>
          </p:cNvSpPr>
          <p:nvPr>
            <p:ph type="dt" sz="half" idx="10"/>
          </p:nvPr>
        </p:nvSpPr>
        <p:spPr/>
        <p:txBody>
          <a:bodyPr rtlCol="0"/>
          <a:lstStyle/>
          <a:p>
            <a:pPr rtl="0"/>
            <a:fld id="{97AC2088-413D-4422-893B-1D50178DE6ED}" type="datetime1">
              <a:rPr lang="pt-BR" noProof="1" smtClean="0"/>
              <a:t>07/05/2022</a:t>
            </a:fld>
            <a:endParaRPr lang="pt-BR" noProof="1"/>
          </a:p>
        </p:txBody>
      </p:sp>
      <p:sp>
        <p:nvSpPr>
          <p:cNvPr id="5" name="Espaço Reservado para Rodapé 4"/>
          <p:cNvSpPr>
            <a:spLocks noGrp="1"/>
          </p:cNvSpPr>
          <p:nvPr>
            <p:ph type="ftr" sz="quarter" idx="11"/>
          </p:nvPr>
        </p:nvSpPr>
        <p:spPr/>
        <p:txBody>
          <a:bodyPr rtlCol="0"/>
          <a:lstStyle/>
          <a:p>
            <a:pPr rtl="0"/>
            <a:endParaRPr lang="pt-BR" noProof="1"/>
          </a:p>
        </p:txBody>
      </p:sp>
      <p:sp>
        <p:nvSpPr>
          <p:cNvPr id="6" name="Espaço Reservado para o Número do Slide 5"/>
          <p:cNvSpPr>
            <a:spLocks noGrp="1"/>
          </p:cNvSpPr>
          <p:nvPr>
            <p:ph type="sldNum" sz="quarter" idx="12"/>
          </p:nvPr>
        </p:nvSpPr>
        <p:spPr/>
        <p:txBody>
          <a:bodyPr rtlCol="0"/>
          <a:lstStyle/>
          <a:p>
            <a:pPr rtl="0"/>
            <a:fld id="{D57F1E4F-1CFF-5643-939E-217C01CDF565}" type="slidenum">
              <a:rPr lang="pt-BR" noProof="1" dirty="0" smtClean="0"/>
              <a:pPr rtl="0"/>
              <a:t>‹#›</a:t>
            </a:fld>
            <a:endParaRPr lang="pt-BR" noProof="1"/>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artão de nome de citação">
    <p:spTree>
      <p:nvGrpSpPr>
        <p:cNvPr id="1" name=""/>
        <p:cNvGrpSpPr/>
        <p:nvPr/>
      </p:nvGrpSpPr>
      <p:grpSpPr>
        <a:xfrm>
          <a:off x="0" y="0"/>
          <a:ext cx="0" cy="0"/>
          <a:chOff x="0" y="0"/>
          <a:chExt cx="0" cy="0"/>
        </a:xfrm>
      </p:grpSpPr>
      <p:sp>
        <p:nvSpPr>
          <p:cNvPr id="14" name="Caixa de texto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pt-BR" sz="8000" noProof="1">
                <a:solidFill>
                  <a:schemeClr val="accent1"/>
                </a:solidFill>
              </a:rPr>
              <a:t>"</a:t>
            </a:r>
          </a:p>
        </p:txBody>
      </p:sp>
      <p:sp>
        <p:nvSpPr>
          <p:cNvPr id="15" name="Caixa de texto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pt-BR" sz="8000" noProof="1">
                <a:solidFill>
                  <a:schemeClr val="accent1"/>
                </a:solidFill>
              </a:rPr>
              <a:t>"</a:t>
            </a:r>
          </a:p>
        </p:txBody>
      </p:sp>
      <p:sp>
        <p:nvSpPr>
          <p:cNvPr id="2" name="Título 1"/>
          <p:cNvSpPr>
            <a:spLocks noGrp="1"/>
          </p:cNvSpPr>
          <p:nvPr>
            <p:ph type="title"/>
          </p:nvPr>
        </p:nvSpPr>
        <p:spPr>
          <a:xfrm>
            <a:off x="1446213" y="609601"/>
            <a:ext cx="9296398" cy="2743199"/>
          </a:xfrm>
        </p:spPr>
        <p:txBody>
          <a:bodyPr rtlCol="0"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pPr rtl="0"/>
            <a:r>
              <a:rPr lang="pt-BR" noProof="1"/>
              <a:t>Clique para editar o título mestre</a:t>
            </a:r>
          </a:p>
        </p:txBody>
      </p:sp>
      <p:sp>
        <p:nvSpPr>
          <p:cNvPr id="10" name="Espaço Reservado para Texto 9"/>
          <p:cNvSpPr>
            <a:spLocks noGrp="1"/>
          </p:cNvSpPr>
          <p:nvPr>
            <p:ph type="body" sz="quarter" idx="13" hasCustomPrompt="1"/>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rtl="0">
              <a:spcBef>
                <a:spcPct val="0"/>
              </a:spcBef>
              <a:buNone/>
            </a:pPr>
            <a:r>
              <a:rPr lang="pt-BR" noProof="1"/>
              <a:t>Clique para editar o texto Mestre</a:t>
            </a:r>
          </a:p>
        </p:txBody>
      </p:sp>
      <p:sp>
        <p:nvSpPr>
          <p:cNvPr id="3" name="Espaço Reservado para Texto 2"/>
          <p:cNvSpPr>
            <a:spLocks noGrp="1"/>
          </p:cNvSpPr>
          <p:nvPr>
            <p:ph type="body" idx="1" hasCustomPrompt="1"/>
          </p:nvPr>
        </p:nvSpPr>
        <p:spPr>
          <a:xfrm>
            <a:off x="1141411" y="4775200"/>
            <a:ext cx="9906000" cy="1016000"/>
          </a:xfrm>
        </p:spPr>
        <p:txBody>
          <a:bodyPr rtlCol="0"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pt-BR" noProof="1"/>
              <a:t>Clique para editar o texto Mestre</a:t>
            </a:r>
          </a:p>
        </p:txBody>
      </p:sp>
      <p:sp>
        <p:nvSpPr>
          <p:cNvPr id="4" name="Espaço Reservado para Data 3"/>
          <p:cNvSpPr>
            <a:spLocks noGrp="1"/>
          </p:cNvSpPr>
          <p:nvPr>
            <p:ph type="dt" sz="half" idx="10"/>
          </p:nvPr>
        </p:nvSpPr>
        <p:spPr/>
        <p:txBody>
          <a:bodyPr rtlCol="0"/>
          <a:lstStyle/>
          <a:p>
            <a:pPr rtl="0"/>
            <a:fld id="{DC613CB9-40BD-48CA-AFEE-91BAF81D31C1}" type="datetime1">
              <a:rPr lang="pt-BR" noProof="1" smtClean="0"/>
              <a:t>07/05/2022</a:t>
            </a:fld>
            <a:endParaRPr lang="pt-BR" noProof="1"/>
          </a:p>
        </p:txBody>
      </p:sp>
      <p:sp>
        <p:nvSpPr>
          <p:cNvPr id="5" name="Espaço Reservado para Rodapé 4"/>
          <p:cNvSpPr>
            <a:spLocks noGrp="1"/>
          </p:cNvSpPr>
          <p:nvPr>
            <p:ph type="ftr" sz="quarter" idx="11"/>
          </p:nvPr>
        </p:nvSpPr>
        <p:spPr/>
        <p:txBody>
          <a:bodyPr rtlCol="0"/>
          <a:lstStyle/>
          <a:p>
            <a:pPr rtl="0"/>
            <a:endParaRPr lang="pt-BR" noProof="1"/>
          </a:p>
        </p:txBody>
      </p:sp>
      <p:sp>
        <p:nvSpPr>
          <p:cNvPr id="6" name="Espaço Reservado para o Número do Slide 5"/>
          <p:cNvSpPr>
            <a:spLocks noGrp="1"/>
          </p:cNvSpPr>
          <p:nvPr>
            <p:ph type="sldNum" sz="quarter" idx="12"/>
          </p:nvPr>
        </p:nvSpPr>
        <p:spPr/>
        <p:txBody>
          <a:bodyPr rtlCol="0"/>
          <a:lstStyle/>
          <a:p>
            <a:pPr rtl="0"/>
            <a:fld id="{D57F1E4F-1CFF-5643-939E-217C01CDF565}" type="slidenum">
              <a:rPr lang="pt-BR" noProof="1" dirty="0" smtClean="0"/>
              <a:pPr rtl="0"/>
              <a:t>‹#›</a:t>
            </a:fld>
            <a:endParaRPr lang="pt-BR" noProof="1"/>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iro ou Falso">
    <p:spTree>
      <p:nvGrpSpPr>
        <p:cNvPr id="1" name=""/>
        <p:cNvGrpSpPr/>
        <p:nvPr/>
      </p:nvGrpSpPr>
      <p:grpSpPr>
        <a:xfrm>
          <a:off x="0" y="0"/>
          <a:ext cx="0" cy="0"/>
          <a:chOff x="0" y="0"/>
          <a:chExt cx="0" cy="0"/>
        </a:xfrm>
      </p:grpSpPr>
      <p:sp>
        <p:nvSpPr>
          <p:cNvPr id="2" name="Título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rtl="0"/>
            <a:r>
              <a:rPr lang="pt-BR" noProof="1"/>
              <a:t>Clique para editar o título mestre</a:t>
            </a:r>
          </a:p>
        </p:txBody>
      </p:sp>
      <p:sp>
        <p:nvSpPr>
          <p:cNvPr id="10" name="Espaço Reservado para Texto 9"/>
          <p:cNvSpPr>
            <a:spLocks noGrp="1"/>
          </p:cNvSpPr>
          <p:nvPr>
            <p:ph type="body" sz="quarter" idx="13" hasCustomPrompt="1"/>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rtl="0">
              <a:spcBef>
                <a:spcPct val="0"/>
              </a:spcBef>
              <a:buNone/>
            </a:pPr>
            <a:r>
              <a:rPr lang="pt-BR" noProof="1"/>
              <a:t>Clique para editar o texto Mestre</a:t>
            </a:r>
          </a:p>
        </p:txBody>
      </p:sp>
      <p:sp>
        <p:nvSpPr>
          <p:cNvPr id="3" name="Espaço Reservado para Texto 2"/>
          <p:cNvSpPr>
            <a:spLocks noGrp="1"/>
          </p:cNvSpPr>
          <p:nvPr>
            <p:ph type="body" idx="1" hasCustomPrompt="1"/>
          </p:nvPr>
        </p:nvSpPr>
        <p:spPr>
          <a:xfrm>
            <a:off x="1141411" y="4343400"/>
            <a:ext cx="9906000" cy="1447800"/>
          </a:xfrm>
        </p:spPr>
        <p:txBody>
          <a:bodyPr rtlCol="0"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pt-BR" noProof="1"/>
              <a:t>Clique para editar o texto Mestre</a:t>
            </a:r>
          </a:p>
        </p:txBody>
      </p:sp>
      <p:sp>
        <p:nvSpPr>
          <p:cNvPr id="4" name="Espaço Reservado para Data 3"/>
          <p:cNvSpPr>
            <a:spLocks noGrp="1"/>
          </p:cNvSpPr>
          <p:nvPr>
            <p:ph type="dt" sz="half" idx="10"/>
          </p:nvPr>
        </p:nvSpPr>
        <p:spPr/>
        <p:txBody>
          <a:bodyPr rtlCol="0"/>
          <a:lstStyle/>
          <a:p>
            <a:pPr rtl="0"/>
            <a:fld id="{11A3499E-867D-4917-ADD6-80B4770F7F79}" type="datetime1">
              <a:rPr lang="pt-BR" noProof="1" smtClean="0"/>
              <a:t>07/05/2022</a:t>
            </a:fld>
            <a:endParaRPr lang="pt-BR" noProof="1"/>
          </a:p>
        </p:txBody>
      </p:sp>
      <p:sp>
        <p:nvSpPr>
          <p:cNvPr id="5" name="Espaço Reservado para Rodapé 4"/>
          <p:cNvSpPr>
            <a:spLocks noGrp="1"/>
          </p:cNvSpPr>
          <p:nvPr>
            <p:ph type="ftr" sz="quarter" idx="11"/>
          </p:nvPr>
        </p:nvSpPr>
        <p:spPr/>
        <p:txBody>
          <a:bodyPr rtlCol="0"/>
          <a:lstStyle/>
          <a:p>
            <a:pPr rtl="0"/>
            <a:endParaRPr lang="pt-BR" noProof="1"/>
          </a:p>
        </p:txBody>
      </p:sp>
      <p:sp>
        <p:nvSpPr>
          <p:cNvPr id="6" name="Espaço Reservado para o Número do Slide 5"/>
          <p:cNvSpPr>
            <a:spLocks noGrp="1"/>
          </p:cNvSpPr>
          <p:nvPr>
            <p:ph type="sldNum" sz="quarter" idx="12"/>
          </p:nvPr>
        </p:nvSpPr>
        <p:spPr/>
        <p:txBody>
          <a:bodyPr rtlCol="0"/>
          <a:lstStyle/>
          <a:p>
            <a:pPr rtl="0"/>
            <a:fld id="{D57F1E4F-1CFF-5643-939E-217C01CDF565}" type="slidenum">
              <a:rPr lang="pt-BR" noProof="1" dirty="0" smtClean="0"/>
              <a:pPr rtl="0"/>
              <a:t>‹#›</a:t>
            </a:fld>
            <a:endParaRPr lang="pt-BR" noProof="1"/>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7" name="Título 1"/>
          <p:cNvSpPr>
            <a:spLocks noGrp="1"/>
          </p:cNvSpPr>
          <p:nvPr>
            <p:ph type="title" hasCustomPrompt="1"/>
          </p:nvPr>
        </p:nvSpPr>
        <p:spPr>
          <a:xfrm>
            <a:off x="1141413" y="609600"/>
            <a:ext cx="9905998" cy="1905000"/>
          </a:xfrm>
        </p:spPr>
        <p:txBody>
          <a:bodyPr rtlCol="0"/>
          <a:lstStyle/>
          <a:p>
            <a:pPr rtl="0"/>
            <a:r>
              <a:rPr lang="pt-BR" noProof="1"/>
              <a:t>Clique para editar o estilo de título Mestre</a:t>
            </a:r>
          </a:p>
        </p:txBody>
      </p:sp>
      <p:sp>
        <p:nvSpPr>
          <p:cNvPr id="3" name="Espaço Reservado para Texto Vertical 2"/>
          <p:cNvSpPr>
            <a:spLocks noGrp="1"/>
          </p:cNvSpPr>
          <p:nvPr>
            <p:ph type="body" orient="vert" idx="1" hasCustomPrompt="1"/>
          </p:nvPr>
        </p:nvSpPr>
        <p:spPr/>
        <p:txBody>
          <a:bodyPr vert="eaVert" rtlCol="0" anchor="t"/>
          <a:lstStyle/>
          <a:p>
            <a:pPr lvl="0" rtl="0"/>
            <a:r>
              <a:rPr lang="pt-BR" noProof="1"/>
              <a:t>Clique para editar o texto Mestre</a:t>
            </a:r>
          </a:p>
          <a:p>
            <a:pPr lvl="1" rtl="0"/>
            <a:r>
              <a:rPr lang="pt-BR" noProof="1"/>
              <a:t>Segundo nível</a:t>
            </a:r>
          </a:p>
          <a:p>
            <a:pPr lvl="2" rtl="0"/>
            <a:r>
              <a:rPr lang="pt-BR" noProof="1"/>
              <a:t>Terceiro nível</a:t>
            </a:r>
          </a:p>
          <a:p>
            <a:pPr lvl="3" rtl="0"/>
            <a:r>
              <a:rPr lang="pt-BR" noProof="1"/>
              <a:t>Quarto nível</a:t>
            </a:r>
          </a:p>
          <a:p>
            <a:pPr lvl="4" rtl="0"/>
            <a:r>
              <a:rPr lang="pt-BR" noProof="1"/>
              <a:t>Quinto nível</a:t>
            </a:r>
          </a:p>
        </p:txBody>
      </p:sp>
      <p:sp>
        <p:nvSpPr>
          <p:cNvPr id="4" name="Espaço Reservado para Data 3"/>
          <p:cNvSpPr>
            <a:spLocks noGrp="1"/>
          </p:cNvSpPr>
          <p:nvPr>
            <p:ph type="dt" sz="half" idx="10"/>
          </p:nvPr>
        </p:nvSpPr>
        <p:spPr/>
        <p:txBody>
          <a:bodyPr rtlCol="0"/>
          <a:lstStyle/>
          <a:p>
            <a:pPr rtl="0"/>
            <a:fld id="{F9E4694A-0989-4DAC-B83D-4BA2E1A15522}" type="datetime1">
              <a:rPr lang="pt-BR" noProof="1" smtClean="0"/>
              <a:t>07/05/2022</a:t>
            </a:fld>
            <a:endParaRPr lang="pt-BR" noProof="1"/>
          </a:p>
        </p:txBody>
      </p:sp>
      <p:sp>
        <p:nvSpPr>
          <p:cNvPr id="5" name="Espaço Reservado para Rodapé 4"/>
          <p:cNvSpPr>
            <a:spLocks noGrp="1"/>
          </p:cNvSpPr>
          <p:nvPr>
            <p:ph type="ftr" sz="quarter" idx="11"/>
          </p:nvPr>
        </p:nvSpPr>
        <p:spPr/>
        <p:txBody>
          <a:bodyPr rtlCol="0"/>
          <a:lstStyle/>
          <a:p>
            <a:pPr rtl="0"/>
            <a:endParaRPr lang="pt-BR" noProof="1"/>
          </a:p>
        </p:txBody>
      </p:sp>
      <p:sp>
        <p:nvSpPr>
          <p:cNvPr id="6" name="Espaço Reservado para o Número do Slide 5"/>
          <p:cNvSpPr>
            <a:spLocks noGrp="1"/>
          </p:cNvSpPr>
          <p:nvPr>
            <p:ph type="sldNum" sz="quarter" idx="12"/>
          </p:nvPr>
        </p:nvSpPr>
        <p:spPr/>
        <p:txBody>
          <a:bodyPr rtlCol="0"/>
          <a:lstStyle/>
          <a:p>
            <a:pPr rtl="0"/>
            <a:fld id="{D57F1E4F-1CFF-5643-939E-217C01CDF565}" type="slidenum">
              <a:rPr lang="pt-BR" noProof="1" dirty="0" smtClean="0"/>
              <a:pPr rtl="0"/>
              <a:t>‹#›</a:t>
            </a:fld>
            <a:endParaRPr lang="pt-BR" noProof="1"/>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p:cNvSpPr>
            <a:spLocks noGrp="1"/>
          </p:cNvSpPr>
          <p:nvPr>
            <p:ph type="title" orient="vert" hasCustomPrompt="1"/>
          </p:nvPr>
        </p:nvSpPr>
        <p:spPr>
          <a:xfrm>
            <a:off x="8836898" y="609599"/>
            <a:ext cx="2210514" cy="5181601"/>
          </a:xfrm>
        </p:spPr>
        <p:txBody>
          <a:bodyPr vert="eaVert" rtlCol="0"/>
          <a:lstStyle/>
          <a:p>
            <a:pPr rtl="0"/>
            <a:r>
              <a:rPr lang="pt-BR" noProof="1"/>
              <a:t>Clique para editar o estilo de título Mestre</a:t>
            </a:r>
          </a:p>
        </p:txBody>
      </p:sp>
      <p:sp>
        <p:nvSpPr>
          <p:cNvPr id="3" name="Espaço reservado para texto vertical 2"/>
          <p:cNvSpPr>
            <a:spLocks noGrp="1"/>
          </p:cNvSpPr>
          <p:nvPr>
            <p:ph type="body" orient="vert" idx="1" hasCustomPrompt="1"/>
          </p:nvPr>
        </p:nvSpPr>
        <p:spPr>
          <a:xfrm>
            <a:off x="1141412" y="609600"/>
            <a:ext cx="7543800" cy="5181600"/>
          </a:xfrm>
        </p:spPr>
        <p:txBody>
          <a:bodyPr vert="eaVert" rtlCol="0" anchor="t"/>
          <a:lstStyle/>
          <a:p>
            <a:pPr lvl="0" rtl="0"/>
            <a:r>
              <a:rPr lang="pt-BR" noProof="1"/>
              <a:t>Clique para editar o texto Mestre</a:t>
            </a:r>
          </a:p>
          <a:p>
            <a:pPr lvl="1" rtl="0"/>
            <a:r>
              <a:rPr lang="pt-BR" noProof="1"/>
              <a:t>Segundo nível</a:t>
            </a:r>
          </a:p>
          <a:p>
            <a:pPr lvl="2" rtl="0"/>
            <a:r>
              <a:rPr lang="pt-BR" noProof="1"/>
              <a:t>Terceiro nível</a:t>
            </a:r>
          </a:p>
          <a:p>
            <a:pPr lvl="3" rtl="0"/>
            <a:r>
              <a:rPr lang="pt-BR" noProof="1"/>
              <a:t>Quarto nível</a:t>
            </a:r>
          </a:p>
          <a:p>
            <a:pPr lvl="4" rtl="0"/>
            <a:r>
              <a:rPr lang="pt-BR" noProof="1"/>
              <a:t>Quinto nível</a:t>
            </a:r>
          </a:p>
        </p:txBody>
      </p:sp>
      <p:sp>
        <p:nvSpPr>
          <p:cNvPr id="4" name="Espaço Reservado para Data 3"/>
          <p:cNvSpPr>
            <a:spLocks noGrp="1"/>
          </p:cNvSpPr>
          <p:nvPr>
            <p:ph type="dt" sz="half" idx="10"/>
          </p:nvPr>
        </p:nvSpPr>
        <p:spPr/>
        <p:txBody>
          <a:bodyPr rtlCol="0"/>
          <a:lstStyle/>
          <a:p>
            <a:pPr rtl="0"/>
            <a:fld id="{5B3A4DD1-EF86-4635-B0F9-56CED7BBB127}" type="datetime1">
              <a:rPr lang="pt-BR" noProof="1" smtClean="0"/>
              <a:t>07/05/2022</a:t>
            </a:fld>
            <a:endParaRPr lang="pt-BR" noProof="1"/>
          </a:p>
        </p:txBody>
      </p:sp>
      <p:sp>
        <p:nvSpPr>
          <p:cNvPr id="5" name="Espaço Reservado para Rodapé 4"/>
          <p:cNvSpPr>
            <a:spLocks noGrp="1"/>
          </p:cNvSpPr>
          <p:nvPr>
            <p:ph type="ftr" sz="quarter" idx="11"/>
          </p:nvPr>
        </p:nvSpPr>
        <p:spPr/>
        <p:txBody>
          <a:bodyPr rtlCol="0"/>
          <a:lstStyle/>
          <a:p>
            <a:pPr rtl="0"/>
            <a:endParaRPr lang="pt-BR" noProof="1"/>
          </a:p>
        </p:txBody>
      </p:sp>
      <p:sp>
        <p:nvSpPr>
          <p:cNvPr id="6" name="Espaço Reservado para o Número do Slide 5"/>
          <p:cNvSpPr>
            <a:spLocks noGrp="1"/>
          </p:cNvSpPr>
          <p:nvPr>
            <p:ph type="sldNum" sz="quarter" idx="12"/>
          </p:nvPr>
        </p:nvSpPr>
        <p:spPr/>
        <p:txBody>
          <a:bodyPr rtlCol="0"/>
          <a:lstStyle/>
          <a:p>
            <a:pPr rtl="0"/>
            <a:fld id="{D57F1E4F-1CFF-5643-939E-217C01CDF565}" type="slidenum">
              <a:rPr lang="pt-BR" noProof="1" dirty="0" smtClean="0"/>
              <a:pPr rtl="0"/>
              <a:t>‹#›</a:t>
            </a:fld>
            <a:endParaRPr lang="pt-BR"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BR" noProof="1"/>
              <a:t>Clique para editar o estilo de título Mestre</a:t>
            </a:r>
          </a:p>
        </p:txBody>
      </p:sp>
      <p:sp>
        <p:nvSpPr>
          <p:cNvPr id="3" name="Espaço reservado para conteúdo 2"/>
          <p:cNvSpPr>
            <a:spLocks noGrp="1"/>
          </p:cNvSpPr>
          <p:nvPr>
            <p:ph idx="1" hasCustomPrompt="1"/>
          </p:nvPr>
        </p:nvSpPr>
        <p:spPr/>
        <p:txBody>
          <a:bodyPr rtlCol="0" anchor="ctr"/>
          <a:lstStyle/>
          <a:p>
            <a:pPr lvl="0" rtl="0"/>
            <a:r>
              <a:rPr lang="pt-BR" noProof="1"/>
              <a:t>Clique para editar o texto Mestre</a:t>
            </a:r>
          </a:p>
          <a:p>
            <a:pPr lvl="1" rtl="0"/>
            <a:r>
              <a:rPr lang="pt-BR" noProof="1"/>
              <a:t>Segundo nível</a:t>
            </a:r>
          </a:p>
          <a:p>
            <a:pPr lvl="2" rtl="0"/>
            <a:r>
              <a:rPr lang="pt-BR" noProof="1"/>
              <a:t>Terceiro nível</a:t>
            </a:r>
          </a:p>
          <a:p>
            <a:pPr lvl="3" rtl="0"/>
            <a:r>
              <a:rPr lang="pt-BR" noProof="1"/>
              <a:t>Quarto nível</a:t>
            </a:r>
          </a:p>
          <a:p>
            <a:pPr lvl="4" rtl="0"/>
            <a:r>
              <a:rPr lang="pt-BR" noProof="1"/>
              <a:t>Quinto nível</a:t>
            </a:r>
          </a:p>
        </p:txBody>
      </p:sp>
      <p:sp>
        <p:nvSpPr>
          <p:cNvPr id="4" name="Espaço Reservado para Data 3"/>
          <p:cNvSpPr>
            <a:spLocks noGrp="1"/>
          </p:cNvSpPr>
          <p:nvPr>
            <p:ph type="dt" sz="half" idx="10"/>
          </p:nvPr>
        </p:nvSpPr>
        <p:spPr/>
        <p:txBody>
          <a:bodyPr rtlCol="0"/>
          <a:lstStyle/>
          <a:p>
            <a:pPr rtl="0"/>
            <a:fld id="{7E603AE5-4A33-446B-A693-33A90C50A31E}" type="datetime1">
              <a:rPr lang="pt-BR" noProof="1" smtClean="0"/>
              <a:t>07/05/2022</a:t>
            </a:fld>
            <a:endParaRPr lang="pt-BR" noProof="1"/>
          </a:p>
        </p:txBody>
      </p:sp>
      <p:sp>
        <p:nvSpPr>
          <p:cNvPr id="5" name="Espaço Reservado para Rodapé 4"/>
          <p:cNvSpPr>
            <a:spLocks noGrp="1"/>
          </p:cNvSpPr>
          <p:nvPr>
            <p:ph type="ftr" sz="quarter" idx="11"/>
          </p:nvPr>
        </p:nvSpPr>
        <p:spPr/>
        <p:txBody>
          <a:bodyPr rtlCol="0"/>
          <a:lstStyle/>
          <a:p>
            <a:pPr rtl="0"/>
            <a:endParaRPr lang="pt-BR" noProof="1"/>
          </a:p>
        </p:txBody>
      </p:sp>
      <p:sp>
        <p:nvSpPr>
          <p:cNvPr id="6" name="Espaço Reservado para o Número do Slide 5"/>
          <p:cNvSpPr>
            <a:spLocks noGrp="1"/>
          </p:cNvSpPr>
          <p:nvPr>
            <p:ph type="sldNum" sz="quarter" idx="12"/>
          </p:nvPr>
        </p:nvSpPr>
        <p:spPr/>
        <p:txBody>
          <a:bodyPr rtlCol="0"/>
          <a:lstStyle/>
          <a:p>
            <a:pPr rtl="0"/>
            <a:fld id="{D57F1E4F-1CFF-5643-939E-217C01CDF565}" type="slidenum">
              <a:rPr lang="pt-BR" noProof="1" dirty="0" smtClean="0"/>
              <a:pPr rtl="0"/>
              <a:t>‹#›</a:t>
            </a:fld>
            <a:endParaRPr lang="pt-BR" noProof="1"/>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751013" y="3308581"/>
            <a:ext cx="8686800" cy="1468800"/>
          </a:xfrm>
        </p:spPr>
        <p:txBody>
          <a:bodyPr rtlCol="0" anchor="b"/>
          <a:lstStyle>
            <a:lvl1pPr algn="r">
              <a:defRPr sz="4000" b="0" cap="all"/>
            </a:lvl1pPr>
          </a:lstStyle>
          <a:p>
            <a:pPr rtl="0"/>
            <a:r>
              <a:rPr lang="pt-BR" noProof="1"/>
              <a:t>Clique para editar o estilo de título Mestre</a:t>
            </a:r>
          </a:p>
        </p:txBody>
      </p:sp>
      <p:sp>
        <p:nvSpPr>
          <p:cNvPr id="3" name="Espaço reservado para texto 2"/>
          <p:cNvSpPr>
            <a:spLocks noGrp="1"/>
          </p:cNvSpPr>
          <p:nvPr>
            <p:ph type="body" idx="1" hasCustomPrompt="1"/>
          </p:nvPr>
        </p:nvSpPr>
        <p:spPr>
          <a:xfrm>
            <a:off x="1751011" y="4777381"/>
            <a:ext cx="8686801" cy="860400"/>
          </a:xfrm>
        </p:spPr>
        <p:txBody>
          <a:bodyPr rtlCol="0"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pt-BR" noProof="1"/>
              <a:t>Clique para editar o texto Mestre</a:t>
            </a:r>
          </a:p>
        </p:txBody>
      </p:sp>
      <p:sp>
        <p:nvSpPr>
          <p:cNvPr id="4" name="Espaço Reservado para Data 3"/>
          <p:cNvSpPr>
            <a:spLocks noGrp="1"/>
          </p:cNvSpPr>
          <p:nvPr>
            <p:ph type="dt" sz="half" idx="10"/>
          </p:nvPr>
        </p:nvSpPr>
        <p:spPr/>
        <p:txBody>
          <a:bodyPr rtlCol="0"/>
          <a:lstStyle/>
          <a:p>
            <a:pPr rtl="0"/>
            <a:fld id="{7394618D-073E-4E0C-BE0A-D07966778B44}" type="datetime1">
              <a:rPr lang="pt-BR" noProof="1" smtClean="0"/>
              <a:t>07/05/2022</a:t>
            </a:fld>
            <a:endParaRPr lang="pt-BR" noProof="1"/>
          </a:p>
        </p:txBody>
      </p:sp>
      <p:sp>
        <p:nvSpPr>
          <p:cNvPr id="5" name="Espaço Reservado para Rodapé 4"/>
          <p:cNvSpPr>
            <a:spLocks noGrp="1"/>
          </p:cNvSpPr>
          <p:nvPr>
            <p:ph type="ftr" sz="quarter" idx="11"/>
          </p:nvPr>
        </p:nvSpPr>
        <p:spPr/>
        <p:txBody>
          <a:bodyPr rtlCol="0"/>
          <a:lstStyle/>
          <a:p>
            <a:pPr rtl="0"/>
            <a:endParaRPr lang="pt-BR" noProof="1"/>
          </a:p>
        </p:txBody>
      </p:sp>
      <p:sp>
        <p:nvSpPr>
          <p:cNvPr id="6" name="Espaço Reservado para o Número do Slide 5"/>
          <p:cNvSpPr>
            <a:spLocks noGrp="1"/>
          </p:cNvSpPr>
          <p:nvPr>
            <p:ph type="sldNum" sz="quarter" idx="12"/>
          </p:nvPr>
        </p:nvSpPr>
        <p:spPr/>
        <p:txBody>
          <a:bodyPr rtlCol="0"/>
          <a:lstStyle/>
          <a:p>
            <a:pPr rtl="0"/>
            <a:fld id="{D57F1E4F-1CFF-5643-939E-217C01CDF565}" type="slidenum">
              <a:rPr lang="pt-BR" noProof="1" dirty="0" smtClean="0"/>
              <a:pPr rtl="0"/>
              <a:t>‹#›</a:t>
            </a:fld>
            <a:endParaRPr lang="pt-BR" noProof="1"/>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is conteúd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BR" noProof="1"/>
              <a:t>Clique para editar o estilo de título Mestre</a:t>
            </a:r>
          </a:p>
        </p:txBody>
      </p:sp>
      <p:sp>
        <p:nvSpPr>
          <p:cNvPr id="3" name="Espaço reservado para conteúdo 2"/>
          <p:cNvSpPr>
            <a:spLocks noGrp="1"/>
          </p:cNvSpPr>
          <p:nvPr>
            <p:ph sz="half" idx="1" hasCustomPrompt="1"/>
          </p:nvPr>
        </p:nvSpPr>
        <p:spPr>
          <a:xfrm>
            <a:off x="1141412" y="2666999"/>
            <a:ext cx="4876800" cy="3124201"/>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pt-BR" noProof="1"/>
              <a:t>Clique para editar o texto Mestre</a:t>
            </a:r>
          </a:p>
          <a:p>
            <a:pPr lvl="1" rtl="0"/>
            <a:r>
              <a:rPr lang="pt-BR" noProof="1"/>
              <a:t>Segundo nível</a:t>
            </a:r>
          </a:p>
          <a:p>
            <a:pPr lvl="2" rtl="0"/>
            <a:r>
              <a:rPr lang="pt-BR" noProof="1"/>
              <a:t>Terceiro nível</a:t>
            </a:r>
          </a:p>
          <a:p>
            <a:pPr lvl="3" rtl="0"/>
            <a:r>
              <a:rPr lang="pt-BR" noProof="1"/>
              <a:t>Quarto nível</a:t>
            </a:r>
          </a:p>
          <a:p>
            <a:pPr lvl="4" rtl="0"/>
            <a:r>
              <a:rPr lang="pt-BR" noProof="1"/>
              <a:t>Quinto nível</a:t>
            </a:r>
          </a:p>
        </p:txBody>
      </p:sp>
      <p:sp>
        <p:nvSpPr>
          <p:cNvPr id="4" name="Espaço reservado para conteúdo 3"/>
          <p:cNvSpPr>
            <a:spLocks noGrp="1"/>
          </p:cNvSpPr>
          <p:nvPr>
            <p:ph sz="half" idx="2" hasCustomPrompt="1"/>
          </p:nvPr>
        </p:nvSpPr>
        <p:spPr>
          <a:xfrm>
            <a:off x="6170612" y="2667000"/>
            <a:ext cx="4876800" cy="3124200"/>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pt-BR" noProof="1"/>
              <a:t>Clique para editar o texto Mestre</a:t>
            </a:r>
          </a:p>
          <a:p>
            <a:pPr lvl="1" rtl="0"/>
            <a:r>
              <a:rPr lang="pt-BR" noProof="1"/>
              <a:t>Segundo nível</a:t>
            </a:r>
          </a:p>
          <a:p>
            <a:pPr lvl="2" rtl="0"/>
            <a:r>
              <a:rPr lang="pt-BR" noProof="1"/>
              <a:t>Terceiro nível</a:t>
            </a:r>
          </a:p>
          <a:p>
            <a:pPr lvl="3" rtl="0"/>
            <a:r>
              <a:rPr lang="pt-BR" noProof="1"/>
              <a:t>Quarto nível</a:t>
            </a:r>
          </a:p>
          <a:p>
            <a:pPr lvl="4" rtl="0"/>
            <a:r>
              <a:rPr lang="pt-BR" noProof="1"/>
              <a:t>Quinto nível</a:t>
            </a:r>
          </a:p>
        </p:txBody>
      </p:sp>
      <p:sp>
        <p:nvSpPr>
          <p:cNvPr id="5" name="Espaço Reservado para Data 4"/>
          <p:cNvSpPr>
            <a:spLocks noGrp="1"/>
          </p:cNvSpPr>
          <p:nvPr>
            <p:ph type="dt" sz="half" idx="10"/>
          </p:nvPr>
        </p:nvSpPr>
        <p:spPr/>
        <p:txBody>
          <a:bodyPr rtlCol="0"/>
          <a:lstStyle/>
          <a:p>
            <a:pPr rtl="0"/>
            <a:fld id="{FFA62B05-4A22-47F5-A9D8-803D00D669DB}" type="datetime1">
              <a:rPr lang="pt-BR" noProof="1" smtClean="0"/>
              <a:t>07/05/2022</a:t>
            </a:fld>
            <a:endParaRPr lang="pt-BR" noProof="1"/>
          </a:p>
        </p:txBody>
      </p:sp>
      <p:sp>
        <p:nvSpPr>
          <p:cNvPr id="6" name="Espaço Reservado para Rodapé 5"/>
          <p:cNvSpPr>
            <a:spLocks noGrp="1"/>
          </p:cNvSpPr>
          <p:nvPr>
            <p:ph type="ftr" sz="quarter" idx="11"/>
          </p:nvPr>
        </p:nvSpPr>
        <p:spPr/>
        <p:txBody>
          <a:bodyPr rtlCol="0"/>
          <a:lstStyle/>
          <a:p>
            <a:pPr rtl="0"/>
            <a:endParaRPr lang="pt-BR" noProof="1"/>
          </a:p>
        </p:txBody>
      </p:sp>
      <p:sp>
        <p:nvSpPr>
          <p:cNvPr id="7" name="Espaço Reservado para o Número do Slide 6"/>
          <p:cNvSpPr>
            <a:spLocks noGrp="1"/>
          </p:cNvSpPr>
          <p:nvPr>
            <p:ph type="sldNum" sz="quarter" idx="12"/>
          </p:nvPr>
        </p:nvSpPr>
        <p:spPr/>
        <p:txBody>
          <a:bodyPr rtlCol="0"/>
          <a:lstStyle/>
          <a:p>
            <a:pPr rtl="0"/>
            <a:fld id="{D57F1E4F-1CFF-5643-939E-217C01CDF565}" type="slidenum">
              <a:rPr lang="pt-BR" noProof="1" dirty="0" smtClean="0"/>
              <a:pPr rtl="0"/>
              <a:t>‹#›</a:t>
            </a:fld>
            <a:endParaRPr lang="pt-BR" noProof="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lvl1pPr>
              <a:defRPr/>
            </a:lvl1pPr>
          </a:lstStyle>
          <a:p>
            <a:pPr rtl="0"/>
            <a:r>
              <a:rPr lang="pt-BR" noProof="1"/>
              <a:t>Clique para editar o estilo de título Mestre</a:t>
            </a:r>
          </a:p>
        </p:txBody>
      </p:sp>
      <p:sp>
        <p:nvSpPr>
          <p:cNvPr id="3" name="Espaço reservado para texto 2"/>
          <p:cNvSpPr>
            <a:spLocks noGrp="1"/>
          </p:cNvSpPr>
          <p:nvPr>
            <p:ph type="body" idx="1" hasCustomPrompt="1"/>
          </p:nvPr>
        </p:nvSpPr>
        <p:spPr>
          <a:xfrm>
            <a:off x="1429280" y="2658533"/>
            <a:ext cx="4588931" cy="576262"/>
          </a:xfrm>
        </p:spPr>
        <p:txBody>
          <a:bodyPr rtlCol="0"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1"/>
              <a:t>Clique para editar o texto Mestre</a:t>
            </a:r>
          </a:p>
        </p:txBody>
      </p:sp>
      <p:sp>
        <p:nvSpPr>
          <p:cNvPr id="4" name="Espaço reservado para conteúdo 3"/>
          <p:cNvSpPr>
            <a:spLocks noGrp="1"/>
          </p:cNvSpPr>
          <p:nvPr>
            <p:ph sz="half" idx="2" hasCustomPrompt="1"/>
          </p:nvPr>
        </p:nvSpPr>
        <p:spPr>
          <a:xfrm>
            <a:off x="1141412" y="3243262"/>
            <a:ext cx="4876800" cy="2547937"/>
          </a:xfrm>
        </p:spPr>
        <p:txBody>
          <a:bodyPr rtlCol="0"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pt-BR" noProof="1"/>
              <a:t>Clique para editar o texto Mestre</a:t>
            </a:r>
          </a:p>
          <a:p>
            <a:pPr lvl="1" rtl="0"/>
            <a:r>
              <a:rPr lang="pt-BR" noProof="1"/>
              <a:t>Segundo nível</a:t>
            </a:r>
          </a:p>
          <a:p>
            <a:pPr lvl="2" rtl="0"/>
            <a:r>
              <a:rPr lang="pt-BR" noProof="1"/>
              <a:t>Terceiro nível</a:t>
            </a:r>
          </a:p>
          <a:p>
            <a:pPr lvl="3" rtl="0"/>
            <a:r>
              <a:rPr lang="pt-BR" noProof="1"/>
              <a:t>Quarto nível</a:t>
            </a:r>
          </a:p>
          <a:p>
            <a:pPr lvl="4" rtl="0"/>
            <a:r>
              <a:rPr lang="pt-BR" noProof="1"/>
              <a:t>Quinto nível</a:t>
            </a:r>
          </a:p>
        </p:txBody>
      </p:sp>
      <p:sp>
        <p:nvSpPr>
          <p:cNvPr id="5" name="Espaço reservado para texto 4"/>
          <p:cNvSpPr>
            <a:spLocks noGrp="1"/>
          </p:cNvSpPr>
          <p:nvPr>
            <p:ph type="body" sz="quarter" idx="3" hasCustomPrompt="1"/>
          </p:nvPr>
        </p:nvSpPr>
        <p:spPr>
          <a:xfrm>
            <a:off x="6443133" y="2667000"/>
            <a:ext cx="4604280" cy="576262"/>
          </a:xfrm>
        </p:spPr>
        <p:txBody>
          <a:bodyPr rtlCol="0"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1"/>
              <a:t>Clique para editar o texto Mestre</a:t>
            </a:r>
          </a:p>
        </p:txBody>
      </p:sp>
      <p:sp>
        <p:nvSpPr>
          <p:cNvPr id="6" name="Espaço reservado para conteúdo 5"/>
          <p:cNvSpPr>
            <a:spLocks noGrp="1"/>
          </p:cNvSpPr>
          <p:nvPr>
            <p:ph sz="quarter" idx="4" hasCustomPrompt="1"/>
          </p:nvPr>
        </p:nvSpPr>
        <p:spPr>
          <a:xfrm>
            <a:off x="6170612" y="3243262"/>
            <a:ext cx="4876801" cy="2547937"/>
          </a:xfrm>
        </p:spPr>
        <p:txBody>
          <a:bodyPr rtlCol="0"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pt-BR" noProof="1"/>
              <a:t>Clique para editar o texto Mestre</a:t>
            </a:r>
          </a:p>
          <a:p>
            <a:pPr lvl="1" rtl="0"/>
            <a:r>
              <a:rPr lang="pt-BR" noProof="1"/>
              <a:t>Segundo nível</a:t>
            </a:r>
          </a:p>
          <a:p>
            <a:pPr lvl="2" rtl="0"/>
            <a:r>
              <a:rPr lang="pt-BR" noProof="1"/>
              <a:t>Terceiro nível</a:t>
            </a:r>
          </a:p>
          <a:p>
            <a:pPr lvl="3" rtl="0"/>
            <a:r>
              <a:rPr lang="pt-BR" noProof="1"/>
              <a:t>Quarto nível</a:t>
            </a:r>
          </a:p>
          <a:p>
            <a:pPr lvl="4" rtl="0"/>
            <a:r>
              <a:rPr lang="pt-BR" noProof="1"/>
              <a:t>Quinto nível</a:t>
            </a:r>
          </a:p>
        </p:txBody>
      </p:sp>
      <p:sp>
        <p:nvSpPr>
          <p:cNvPr id="7" name="Espaço Reservado para Data 6"/>
          <p:cNvSpPr>
            <a:spLocks noGrp="1"/>
          </p:cNvSpPr>
          <p:nvPr>
            <p:ph type="dt" sz="half" idx="10"/>
          </p:nvPr>
        </p:nvSpPr>
        <p:spPr/>
        <p:txBody>
          <a:bodyPr rtlCol="0"/>
          <a:lstStyle/>
          <a:p>
            <a:pPr rtl="0"/>
            <a:fld id="{30CC9F5B-E570-410B-A8D7-AB686554934F}" type="datetime1">
              <a:rPr lang="pt-BR" noProof="1" smtClean="0"/>
              <a:t>07/05/2022</a:t>
            </a:fld>
            <a:endParaRPr lang="pt-BR" noProof="1"/>
          </a:p>
        </p:txBody>
      </p:sp>
      <p:sp>
        <p:nvSpPr>
          <p:cNvPr id="8" name="Espaço Reservado para Rodapé 7"/>
          <p:cNvSpPr>
            <a:spLocks noGrp="1"/>
          </p:cNvSpPr>
          <p:nvPr>
            <p:ph type="ftr" sz="quarter" idx="11"/>
          </p:nvPr>
        </p:nvSpPr>
        <p:spPr/>
        <p:txBody>
          <a:bodyPr rtlCol="0"/>
          <a:lstStyle/>
          <a:p>
            <a:pPr rtl="0"/>
            <a:endParaRPr lang="pt-BR" noProof="1"/>
          </a:p>
        </p:txBody>
      </p:sp>
      <p:sp>
        <p:nvSpPr>
          <p:cNvPr id="9" name="Espaço Reservado para o Número do Slide 8"/>
          <p:cNvSpPr>
            <a:spLocks noGrp="1"/>
          </p:cNvSpPr>
          <p:nvPr>
            <p:ph type="sldNum" sz="quarter" idx="12"/>
          </p:nvPr>
        </p:nvSpPr>
        <p:spPr/>
        <p:txBody>
          <a:bodyPr rtlCol="0"/>
          <a:lstStyle/>
          <a:p>
            <a:pPr rtl="0"/>
            <a:fld id="{D57F1E4F-1CFF-5643-939E-217C01CDF565}" type="slidenum">
              <a:rPr lang="pt-BR" noProof="1" dirty="0" smtClean="0"/>
              <a:pPr rtl="0"/>
              <a:t>‹#›</a:t>
            </a:fld>
            <a:endParaRPr lang="pt-BR" noProof="1"/>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BR" noProof="1"/>
              <a:t>Clique para editar o estilo de título Mestre</a:t>
            </a:r>
          </a:p>
        </p:txBody>
      </p:sp>
      <p:sp>
        <p:nvSpPr>
          <p:cNvPr id="3" name="Espaço Reservado para Data 2"/>
          <p:cNvSpPr>
            <a:spLocks noGrp="1"/>
          </p:cNvSpPr>
          <p:nvPr>
            <p:ph type="dt" sz="half" idx="10"/>
          </p:nvPr>
        </p:nvSpPr>
        <p:spPr/>
        <p:txBody>
          <a:bodyPr rtlCol="0"/>
          <a:lstStyle/>
          <a:p>
            <a:pPr rtl="0"/>
            <a:fld id="{2F845874-7627-465D-BEAB-0671E8C3B04A}" type="datetime1">
              <a:rPr lang="pt-BR" noProof="1" smtClean="0"/>
              <a:t>07/05/2022</a:t>
            </a:fld>
            <a:endParaRPr lang="pt-BR" noProof="1"/>
          </a:p>
        </p:txBody>
      </p:sp>
      <p:sp>
        <p:nvSpPr>
          <p:cNvPr id="4" name="Espaço Reservado para Rodapé 3"/>
          <p:cNvSpPr>
            <a:spLocks noGrp="1"/>
          </p:cNvSpPr>
          <p:nvPr>
            <p:ph type="ftr" sz="quarter" idx="11"/>
          </p:nvPr>
        </p:nvSpPr>
        <p:spPr/>
        <p:txBody>
          <a:bodyPr rtlCol="0"/>
          <a:lstStyle/>
          <a:p>
            <a:pPr rtl="0"/>
            <a:endParaRPr lang="pt-BR" noProof="1"/>
          </a:p>
        </p:txBody>
      </p:sp>
      <p:sp>
        <p:nvSpPr>
          <p:cNvPr id="5" name="Espaço Reservado para o Número do Slide 4"/>
          <p:cNvSpPr>
            <a:spLocks noGrp="1"/>
          </p:cNvSpPr>
          <p:nvPr>
            <p:ph type="sldNum" sz="quarter" idx="12"/>
          </p:nvPr>
        </p:nvSpPr>
        <p:spPr/>
        <p:txBody>
          <a:bodyPr rtlCol="0"/>
          <a:lstStyle/>
          <a:p>
            <a:pPr rtl="0"/>
            <a:fld id="{D57F1E4F-1CFF-5643-939E-217C01CDF565}" type="slidenum">
              <a:rPr lang="pt-BR" noProof="1" dirty="0" smtClean="0"/>
              <a:pPr rtl="0"/>
              <a:t>‹#›</a:t>
            </a:fld>
            <a:endParaRPr lang="pt-BR" noProof="1"/>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rtlCol="0"/>
          <a:lstStyle/>
          <a:p>
            <a:pPr rtl="0"/>
            <a:fld id="{362352F6-CCEF-4594-BEA8-4315A75C7797}" type="datetime1">
              <a:rPr lang="pt-BR" noProof="1" smtClean="0"/>
              <a:t>07/05/2022</a:t>
            </a:fld>
            <a:endParaRPr lang="pt-BR" noProof="1"/>
          </a:p>
        </p:txBody>
      </p:sp>
      <p:sp>
        <p:nvSpPr>
          <p:cNvPr id="3" name="Espaço Reservado para Rodapé 2"/>
          <p:cNvSpPr>
            <a:spLocks noGrp="1"/>
          </p:cNvSpPr>
          <p:nvPr>
            <p:ph type="ftr" sz="quarter" idx="11"/>
          </p:nvPr>
        </p:nvSpPr>
        <p:spPr/>
        <p:txBody>
          <a:bodyPr rtlCol="0"/>
          <a:lstStyle/>
          <a:p>
            <a:pPr rtl="0"/>
            <a:endParaRPr lang="pt-BR" noProof="1"/>
          </a:p>
        </p:txBody>
      </p:sp>
      <p:sp>
        <p:nvSpPr>
          <p:cNvPr id="4" name="Espaço reservado para o número do slide 3"/>
          <p:cNvSpPr>
            <a:spLocks noGrp="1"/>
          </p:cNvSpPr>
          <p:nvPr>
            <p:ph type="sldNum" sz="quarter" idx="12"/>
          </p:nvPr>
        </p:nvSpPr>
        <p:spPr/>
        <p:txBody>
          <a:bodyPr rtlCol="0"/>
          <a:lstStyle/>
          <a:p>
            <a:pPr rtl="0"/>
            <a:fld id="{D57F1E4F-1CFF-5643-939E-217C01CDF565}" type="slidenum">
              <a:rPr lang="pt-BR" noProof="1" dirty="0" smtClean="0"/>
              <a:pPr rtl="0"/>
              <a:t>‹#›</a:t>
            </a:fld>
            <a:endParaRPr lang="pt-BR" noProof="1"/>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11" y="1600200"/>
            <a:ext cx="3549121" cy="1371600"/>
          </a:xfrm>
        </p:spPr>
        <p:txBody>
          <a:bodyPr rtlCol="0" anchor="b">
            <a:normAutofit/>
          </a:bodyPr>
          <a:lstStyle>
            <a:lvl1pPr algn="l">
              <a:defRPr sz="2400" b="0"/>
            </a:lvl1pPr>
          </a:lstStyle>
          <a:p>
            <a:pPr rtl="0"/>
            <a:r>
              <a:rPr lang="pt-BR" noProof="1"/>
              <a:t>Clique para editar o estilo de título Mestre</a:t>
            </a:r>
          </a:p>
        </p:txBody>
      </p:sp>
      <p:sp>
        <p:nvSpPr>
          <p:cNvPr id="3" name="Espaço reservado para conteúdo 2"/>
          <p:cNvSpPr>
            <a:spLocks noGrp="1"/>
          </p:cNvSpPr>
          <p:nvPr>
            <p:ph idx="1" hasCustomPrompt="1"/>
          </p:nvPr>
        </p:nvSpPr>
        <p:spPr>
          <a:xfrm>
            <a:off x="5103812" y="609601"/>
            <a:ext cx="5943601" cy="5181600"/>
          </a:xfrm>
        </p:spPr>
        <p:txBody>
          <a:bodyPr rtlCol="0"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pt-BR" noProof="1"/>
              <a:t>Clique para editar o texto Mestre</a:t>
            </a:r>
          </a:p>
          <a:p>
            <a:pPr lvl="1" rtl="0"/>
            <a:r>
              <a:rPr lang="pt-BR" noProof="1"/>
              <a:t>Segundo nível</a:t>
            </a:r>
          </a:p>
          <a:p>
            <a:pPr lvl="2" rtl="0"/>
            <a:r>
              <a:rPr lang="pt-BR" noProof="1"/>
              <a:t>Terceiro nível</a:t>
            </a:r>
          </a:p>
          <a:p>
            <a:pPr lvl="3" rtl="0"/>
            <a:r>
              <a:rPr lang="pt-BR" noProof="1"/>
              <a:t>Quarto nível</a:t>
            </a:r>
          </a:p>
          <a:p>
            <a:pPr lvl="4" rtl="0"/>
            <a:r>
              <a:rPr lang="pt-BR" noProof="1"/>
              <a:t>Quinto nível</a:t>
            </a:r>
          </a:p>
        </p:txBody>
      </p:sp>
      <p:sp>
        <p:nvSpPr>
          <p:cNvPr id="4" name="Espaço reservado para texto 3"/>
          <p:cNvSpPr>
            <a:spLocks noGrp="1"/>
          </p:cNvSpPr>
          <p:nvPr>
            <p:ph type="body" sz="half" idx="2" hasCustomPrompt="1"/>
          </p:nvPr>
        </p:nvSpPr>
        <p:spPr>
          <a:xfrm>
            <a:off x="1141411" y="2971800"/>
            <a:ext cx="3549121" cy="1828800"/>
          </a:xfrm>
        </p:spPr>
        <p:txBody>
          <a:bodyPr rtlCol="0">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1"/>
              <a:t>Clique para editar o texto Mestre</a:t>
            </a:r>
          </a:p>
        </p:txBody>
      </p:sp>
      <p:sp>
        <p:nvSpPr>
          <p:cNvPr id="5" name="Espaço Reservado para Data 4"/>
          <p:cNvSpPr>
            <a:spLocks noGrp="1"/>
          </p:cNvSpPr>
          <p:nvPr>
            <p:ph type="dt" sz="half" idx="10"/>
          </p:nvPr>
        </p:nvSpPr>
        <p:spPr/>
        <p:txBody>
          <a:bodyPr rtlCol="0"/>
          <a:lstStyle/>
          <a:p>
            <a:pPr rtl="0"/>
            <a:fld id="{A1F3C873-99C2-4C78-9445-A82A7BFFB371}" type="datetime1">
              <a:rPr lang="pt-BR" noProof="1" smtClean="0"/>
              <a:t>07/05/2022</a:t>
            </a:fld>
            <a:endParaRPr lang="pt-BR" noProof="1"/>
          </a:p>
        </p:txBody>
      </p:sp>
      <p:sp>
        <p:nvSpPr>
          <p:cNvPr id="6" name="Espaço Reservado para Rodapé 5"/>
          <p:cNvSpPr>
            <a:spLocks noGrp="1"/>
          </p:cNvSpPr>
          <p:nvPr>
            <p:ph type="ftr" sz="quarter" idx="11"/>
          </p:nvPr>
        </p:nvSpPr>
        <p:spPr/>
        <p:txBody>
          <a:bodyPr rtlCol="0"/>
          <a:lstStyle/>
          <a:p>
            <a:pPr rtl="0"/>
            <a:endParaRPr lang="pt-BR" noProof="1"/>
          </a:p>
        </p:txBody>
      </p:sp>
      <p:sp>
        <p:nvSpPr>
          <p:cNvPr id="7" name="Espaço Reservado para o Número do Slide 6"/>
          <p:cNvSpPr>
            <a:spLocks noGrp="1"/>
          </p:cNvSpPr>
          <p:nvPr>
            <p:ph type="sldNum" sz="quarter" idx="12"/>
          </p:nvPr>
        </p:nvSpPr>
        <p:spPr/>
        <p:txBody>
          <a:bodyPr rtlCol="0"/>
          <a:lstStyle/>
          <a:p>
            <a:pPr rtl="0"/>
            <a:fld id="{D57F1E4F-1CFF-5643-939E-217C01CDF565}" type="slidenum">
              <a:rPr lang="pt-BR" noProof="1" dirty="0" smtClean="0"/>
              <a:pPr rtl="0"/>
              <a:t>‹#›</a:t>
            </a:fld>
            <a:endParaRPr lang="pt-BR" noProof="1"/>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11" y="1600200"/>
            <a:ext cx="5334001" cy="1371600"/>
          </a:xfrm>
        </p:spPr>
        <p:txBody>
          <a:bodyPr rtlCol="0" anchor="b">
            <a:normAutofit/>
          </a:bodyPr>
          <a:lstStyle>
            <a:lvl1pPr algn="l">
              <a:defRPr sz="2800" b="0"/>
            </a:lvl1pPr>
          </a:lstStyle>
          <a:p>
            <a:pPr rtl="0"/>
            <a:r>
              <a:rPr lang="pt-BR" noProof="1"/>
              <a:t>Clique para editar o estilo de título Mestre</a:t>
            </a:r>
          </a:p>
        </p:txBody>
      </p:sp>
      <p:sp>
        <p:nvSpPr>
          <p:cNvPr id="14" name="Espaço Reservado para Imagem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pt-BR" noProof="1"/>
              <a:t>Clique no ícone para adicionar uma imagem</a:t>
            </a:r>
          </a:p>
        </p:txBody>
      </p:sp>
      <p:sp>
        <p:nvSpPr>
          <p:cNvPr id="4" name="Espaço reservado para texto 3"/>
          <p:cNvSpPr>
            <a:spLocks noGrp="1"/>
          </p:cNvSpPr>
          <p:nvPr>
            <p:ph type="body" sz="half" idx="2" hasCustomPrompt="1"/>
          </p:nvPr>
        </p:nvSpPr>
        <p:spPr>
          <a:xfrm>
            <a:off x="1141411" y="2971800"/>
            <a:ext cx="5334001" cy="1828800"/>
          </a:xfrm>
        </p:spPr>
        <p:txBody>
          <a:bodyPr rtlCol="0">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1"/>
              <a:t>Clique para editar o texto Mestre</a:t>
            </a:r>
          </a:p>
        </p:txBody>
      </p:sp>
      <p:sp>
        <p:nvSpPr>
          <p:cNvPr id="5" name="Espaço Reservado para Data 4"/>
          <p:cNvSpPr>
            <a:spLocks noGrp="1"/>
          </p:cNvSpPr>
          <p:nvPr>
            <p:ph type="dt" sz="half" idx="10"/>
          </p:nvPr>
        </p:nvSpPr>
        <p:spPr>
          <a:xfrm>
            <a:off x="6399212" y="5883275"/>
            <a:ext cx="914400" cy="365125"/>
          </a:xfrm>
        </p:spPr>
        <p:txBody>
          <a:bodyPr rtlCol="0"/>
          <a:lstStyle/>
          <a:p>
            <a:pPr rtl="0"/>
            <a:fld id="{724FBE7C-D5F7-42D3-B089-CCD501AFEA48}" type="datetime1">
              <a:rPr lang="pt-BR" noProof="1" smtClean="0"/>
              <a:t>07/05/2022</a:t>
            </a:fld>
            <a:endParaRPr lang="pt-BR" noProof="1"/>
          </a:p>
        </p:txBody>
      </p:sp>
      <p:sp>
        <p:nvSpPr>
          <p:cNvPr id="6" name="Espaço Reservado para Rodapé 5"/>
          <p:cNvSpPr>
            <a:spLocks noGrp="1"/>
          </p:cNvSpPr>
          <p:nvPr>
            <p:ph type="ftr" sz="quarter" idx="11"/>
          </p:nvPr>
        </p:nvSpPr>
        <p:spPr>
          <a:xfrm>
            <a:off x="1141412" y="5883275"/>
            <a:ext cx="5105400" cy="365125"/>
          </a:xfrm>
        </p:spPr>
        <p:txBody>
          <a:bodyPr rtlCol="0"/>
          <a:lstStyle/>
          <a:p>
            <a:pPr rtl="0"/>
            <a:endParaRPr lang="pt-BR" noProof="1"/>
          </a:p>
        </p:txBody>
      </p:sp>
      <p:sp>
        <p:nvSpPr>
          <p:cNvPr id="7" name="Espaço Reservado para o Número do Slide 6"/>
          <p:cNvSpPr>
            <a:spLocks noGrp="1"/>
          </p:cNvSpPr>
          <p:nvPr>
            <p:ph type="sldNum" sz="quarter" idx="12"/>
          </p:nvPr>
        </p:nvSpPr>
        <p:spPr>
          <a:xfrm>
            <a:off x="10742612" y="5883275"/>
            <a:ext cx="322567" cy="365125"/>
          </a:xfrm>
        </p:spPr>
        <p:txBody>
          <a:bodyPr rtlCol="0"/>
          <a:lstStyle/>
          <a:p>
            <a:pPr rtl="0"/>
            <a:fld id="{D57F1E4F-1CFF-5643-939E-217C01CDF565}" type="slidenum">
              <a:rPr lang="pt-BR" noProof="1" dirty="0" smtClean="0"/>
              <a:pPr rtl="0"/>
              <a:t>‹#›</a:t>
            </a:fld>
            <a:endParaRPr lang="pt-BR" noProof="1"/>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pPr rtl="0"/>
            <a:r>
              <a:rPr lang="pt-BR" noProof="1"/>
              <a:t>Clique para editar o estilo de título Mestre</a:t>
            </a:r>
          </a:p>
        </p:txBody>
      </p:sp>
      <p:sp>
        <p:nvSpPr>
          <p:cNvPr id="3" name="Espaço reservado para texto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rtl="0"/>
            <a:r>
              <a:rPr lang="pt-BR" noProof="1"/>
              <a:t>Clique para editar o texto Mestre</a:t>
            </a:r>
          </a:p>
          <a:p>
            <a:pPr lvl="1" rtl="0"/>
            <a:r>
              <a:rPr lang="pt-BR" noProof="1"/>
              <a:t>Segundo nível</a:t>
            </a:r>
          </a:p>
          <a:p>
            <a:pPr lvl="2" rtl="0"/>
            <a:r>
              <a:rPr lang="pt-BR" noProof="1"/>
              <a:t>Terceiro nível</a:t>
            </a:r>
          </a:p>
          <a:p>
            <a:pPr lvl="3" rtl="0"/>
            <a:r>
              <a:rPr lang="pt-BR" noProof="1"/>
              <a:t>Quarto nível</a:t>
            </a:r>
          </a:p>
          <a:p>
            <a:pPr lvl="4" rtl="0"/>
            <a:r>
              <a:rPr lang="pt-BR" noProof="1"/>
              <a:t>Quinto nível</a:t>
            </a:r>
          </a:p>
        </p:txBody>
      </p:sp>
      <p:sp>
        <p:nvSpPr>
          <p:cNvPr id="4" name="Espaço Reservado para Data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pPr rtl="0"/>
            <a:fld id="{77F4F6AC-BF1A-4F3B-BA47-D90EA58A1CFC}" type="datetime1">
              <a:rPr lang="pt-BR" noProof="1" smtClean="0"/>
              <a:t>07/05/2022</a:t>
            </a:fld>
            <a:endParaRPr lang="pt-BR" noProof="1"/>
          </a:p>
        </p:txBody>
      </p:sp>
      <p:sp>
        <p:nvSpPr>
          <p:cNvPr id="5" name="Espaço Reservado para Rodapé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pPr rtl="0"/>
            <a:endParaRPr lang="pt-BR" noProof="1"/>
          </a:p>
        </p:txBody>
      </p:sp>
      <p:sp>
        <p:nvSpPr>
          <p:cNvPr id="6" name="Espaço Reservado para o Número do Slide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pPr rtl="0"/>
            <a:fld id="{D57F1E4F-1CFF-5643-939E-217C01CDF565}" type="slidenum">
              <a:rPr lang="pt-BR" noProof="1" dirty="0" smtClean="0"/>
              <a:pPr rtl="0"/>
              <a:t>‹#›</a:t>
            </a:fld>
            <a:endParaRPr lang="pt-BR" noProof="1"/>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hf sldNum="0" hdr="0" ftr="0" dt="0"/>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denan.com.br/documentos/ClasseAgregComp.pdf" TargetMode="External"/><Relationship Id="rId2" Type="http://schemas.openxmlformats.org/officeDocument/2006/relationships/hyperlink" Target="https://www.macoratti.net/vb_uml2.htm" TargetMode="External"/><Relationship Id="rId1" Type="http://schemas.openxmlformats.org/officeDocument/2006/relationships/slideLayout" Target="../slideLayouts/slideLayout2.xml"/><Relationship Id="rId5" Type="http://schemas.openxmlformats.org/officeDocument/2006/relationships/hyperlink" Target="http://www.deinf.ufma.br/~acmo/MOO_Classe.pdf" TargetMode="External"/><Relationship Id="rId4" Type="http://schemas.openxmlformats.org/officeDocument/2006/relationships/hyperlink" Target="https://www.ibm.com/docs/pt-br/rational-soft-arch/9.6.1?topic=diagrams-dependency-relationship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8" name="Imagem 7">
            <a:extLst>
              <a:ext uri="{FF2B5EF4-FFF2-40B4-BE49-F238E27FC236}">
                <a16:creationId xmlns:a16="http://schemas.microsoft.com/office/drawing/2014/main" id="{49076F00-C11C-4B8C-A42D-26907935F28E}"/>
              </a:ext>
              <a:ext uri="{C183D7F6-B498-43B3-948B-1728B52AA6E4}">
                <adec:decorative xmlns:adec="http://schemas.microsoft.com/office/drawing/2017/decorative" val="1"/>
              </a:ext>
            </a:extLst>
          </p:cNvPr>
          <p:cNvPicPr>
            <a:picLocks noChangeAspect="1"/>
          </p:cNvPicPr>
          <p:nvPr/>
        </p:nvPicPr>
        <p:blipFill rotWithShape="1">
          <a:blip r:embed="rId4"/>
          <a:srcRect b="25000"/>
          <a:stretch/>
        </p:blipFill>
        <p:spPr>
          <a:xfrm>
            <a:off x="20" y="10"/>
            <a:ext cx="12191980" cy="6857990"/>
          </a:xfrm>
          <a:prstGeom prst="rect">
            <a:avLst/>
          </a:prstGeom>
        </p:spPr>
      </p:pic>
      <p:sp useBgFill="1">
        <p:nvSpPr>
          <p:cNvPr id="29" name="Retângulo arredondado 9">
            <a:extLst>
              <a:ext uri="{FF2B5EF4-FFF2-40B4-BE49-F238E27FC236}">
                <a16:creationId xmlns:a16="http://schemas.microsoft.com/office/drawing/2014/main" id="{377641A3-0AD1-47C4-888F-5D557BC9C0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6889" y="1846512"/>
            <a:ext cx="8998224" cy="3164976"/>
          </a:xfrm>
          <a:prstGeom prst="roundRect">
            <a:avLst>
              <a:gd name="adj" fmla="val 4629"/>
            </a:avLst>
          </a:prstGeom>
          <a:ln w="44450">
            <a:gradFill>
              <a:gsLst>
                <a:gs pos="0">
                  <a:schemeClr val="bg2">
                    <a:alpha val="65000"/>
                  </a:schemeClr>
                </a:gs>
                <a:gs pos="98000">
                  <a:schemeClr val="bg2">
                    <a:lumMod val="75000"/>
                    <a:alpha val="55000"/>
                  </a:schemeClr>
                </a:gs>
              </a:gsLst>
              <a:lin ang="5400000" scaled="1"/>
            </a:gradFill>
          </a:ln>
          <a:effectLst>
            <a:innerShdw blurRad="63500" dist="50800" dir="14460000">
              <a:prstClr val="black">
                <a:alpha val="70000"/>
              </a:prstClr>
            </a:inn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pt-BR" noProof="1"/>
          </a:p>
        </p:txBody>
      </p:sp>
      <p:sp>
        <p:nvSpPr>
          <p:cNvPr id="2" name="Título 1">
            <a:extLst>
              <a:ext uri="{FF2B5EF4-FFF2-40B4-BE49-F238E27FC236}">
                <a16:creationId xmlns:a16="http://schemas.microsoft.com/office/drawing/2014/main" id="{6807B440-1575-45E1-ADD8-03747A5B725F}"/>
              </a:ext>
            </a:extLst>
          </p:cNvPr>
          <p:cNvSpPr>
            <a:spLocks noGrp="1"/>
          </p:cNvSpPr>
          <p:nvPr>
            <p:ph type="ctrTitle"/>
          </p:nvPr>
        </p:nvSpPr>
        <p:spPr>
          <a:xfrm>
            <a:off x="1757890" y="2527851"/>
            <a:ext cx="8676222" cy="1802297"/>
          </a:xfrm>
        </p:spPr>
        <p:txBody>
          <a:bodyPr rtlCol="0">
            <a:normAutofit fontScale="90000"/>
          </a:bodyPr>
          <a:lstStyle/>
          <a:p>
            <a:r>
              <a:rPr lang="pt-BR" dirty="0"/>
              <a:t>Relacionamentos entre classes no diagrama de classes da UML</a:t>
            </a:r>
            <a:endParaRPr lang="pt-BR" noProof="1"/>
          </a:p>
        </p:txBody>
      </p:sp>
    </p:spTree>
    <p:extLst>
      <p:ext uri="{BB962C8B-B14F-4D97-AF65-F5344CB8AC3E}">
        <p14:creationId xmlns:p14="http://schemas.microsoft.com/office/powerpoint/2010/main" val="30658750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41413" y="1499061"/>
            <a:ext cx="9905998" cy="845127"/>
          </a:xfrm>
        </p:spPr>
        <p:txBody>
          <a:bodyPr>
            <a:normAutofit fontScale="90000"/>
          </a:bodyPr>
          <a:lstStyle/>
          <a:p>
            <a:r>
              <a:rPr lang="pt-BR" b="1" dirty="0">
                <a:effectLst/>
              </a:rPr>
              <a:t>                        </a:t>
            </a:r>
            <a:r>
              <a:rPr lang="pt-BR" sz="5400" b="1" dirty="0">
                <a:effectLst/>
              </a:rPr>
              <a:t>Agregação</a:t>
            </a:r>
            <a:endParaRPr lang="pt-BR" dirty="0"/>
          </a:p>
        </p:txBody>
      </p:sp>
      <p:sp>
        <p:nvSpPr>
          <p:cNvPr id="3" name="Espaço Reservado para Conteúdo 2"/>
          <p:cNvSpPr>
            <a:spLocks noGrp="1"/>
          </p:cNvSpPr>
          <p:nvPr>
            <p:ph idx="1"/>
          </p:nvPr>
        </p:nvSpPr>
        <p:spPr>
          <a:xfrm>
            <a:off x="1141413" y="2667000"/>
            <a:ext cx="9905998" cy="1471863"/>
          </a:xfrm>
        </p:spPr>
        <p:txBody>
          <a:bodyPr>
            <a:normAutofit lnSpcReduction="10000"/>
          </a:bodyPr>
          <a:lstStyle/>
          <a:p>
            <a:r>
              <a:rPr lang="pt-BR" sz="1600" dirty="0"/>
              <a:t>É um tipo especial de associação onde tenta-se demonstrar que as informações de um objeto precisam ser complementadas pelas informações contidas em um ou mais objetos de outra classe, demonstrando um relacionamento todo-parte entre elas. É interessante ressaltar que para ser agregação, as classes podem viver independentemente. Vejamos um exemplo onde temos as classes Time e Jogador. Um time pode ser composto de nenhum ou vários jogadores. Um jogador pode estar contido no máximo em um time. </a:t>
            </a:r>
            <a:endParaRPr lang="pt-BR" sz="1600" i="1" dirty="0"/>
          </a:p>
        </p:txBody>
      </p:sp>
    </p:spTree>
    <p:extLst>
      <p:ext uri="{BB962C8B-B14F-4D97-AF65-F5344CB8AC3E}">
        <p14:creationId xmlns:p14="http://schemas.microsoft.com/office/powerpoint/2010/main" val="25109486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p:txBody>
          <a:bodyPr>
            <a:normAutofit/>
          </a:bodyPr>
          <a:lstStyle/>
          <a:p>
            <a:r>
              <a:rPr lang="pt-BR" sz="1600" dirty="0"/>
              <a:t>Poderíamos apenas fazer uma associação entre Time e Jogador e extrair as cardinalidades, mas queremos dar um enfoque que as informações do time são completadas pelos seus jogadores, ou seja, que os jogadores fazem parte do time. Entretanto, se eu excluir o time, os jogadores continuam existindo. Assim, utilizamos a notação da agregação que é uma reta com um losango na ponta ligada à classe do lado “todo” (que contém): </a:t>
            </a:r>
          </a:p>
        </p:txBody>
      </p:sp>
      <p:sp>
        <p:nvSpPr>
          <p:cNvPr id="4" name="Retângulo 3"/>
          <p:cNvSpPr/>
          <p:nvPr/>
        </p:nvSpPr>
        <p:spPr>
          <a:xfrm>
            <a:off x="1892968" y="834189"/>
            <a:ext cx="1748590" cy="101065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Time</a:t>
            </a:r>
          </a:p>
        </p:txBody>
      </p:sp>
      <p:sp>
        <p:nvSpPr>
          <p:cNvPr id="5" name="Retângulo 4"/>
          <p:cNvSpPr/>
          <p:nvPr/>
        </p:nvSpPr>
        <p:spPr>
          <a:xfrm>
            <a:off x="7708231" y="834189"/>
            <a:ext cx="1748590" cy="101065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Jogador</a:t>
            </a:r>
          </a:p>
        </p:txBody>
      </p:sp>
      <p:sp>
        <p:nvSpPr>
          <p:cNvPr id="8" name="CaixaDeTexto 7"/>
          <p:cNvSpPr txBox="1"/>
          <p:nvPr/>
        </p:nvSpPr>
        <p:spPr>
          <a:xfrm>
            <a:off x="5169538" y="970183"/>
            <a:ext cx="1109599" cy="369332"/>
          </a:xfrm>
          <a:prstGeom prst="rect">
            <a:avLst/>
          </a:prstGeom>
          <a:noFill/>
        </p:spPr>
        <p:txBody>
          <a:bodyPr wrap="none" rtlCol="0">
            <a:spAutoFit/>
          </a:bodyPr>
          <a:lstStyle/>
          <a:p>
            <a:r>
              <a:rPr lang="pt-BR" dirty="0"/>
              <a:t>Contém</a:t>
            </a:r>
          </a:p>
        </p:txBody>
      </p:sp>
      <p:sp>
        <p:nvSpPr>
          <p:cNvPr id="9" name="CaixaDeTexto 8"/>
          <p:cNvSpPr txBox="1"/>
          <p:nvPr/>
        </p:nvSpPr>
        <p:spPr>
          <a:xfrm>
            <a:off x="3649664" y="1499755"/>
            <a:ext cx="312906" cy="369332"/>
          </a:xfrm>
          <a:prstGeom prst="rect">
            <a:avLst/>
          </a:prstGeom>
          <a:noFill/>
        </p:spPr>
        <p:txBody>
          <a:bodyPr wrap="none" rtlCol="0">
            <a:spAutoFit/>
          </a:bodyPr>
          <a:lstStyle/>
          <a:p>
            <a:r>
              <a:rPr lang="pt-BR" dirty="0"/>
              <a:t>1</a:t>
            </a:r>
          </a:p>
        </p:txBody>
      </p:sp>
      <p:sp>
        <p:nvSpPr>
          <p:cNvPr id="10" name="CaixaDeTexto 9"/>
          <p:cNvSpPr txBox="1"/>
          <p:nvPr/>
        </p:nvSpPr>
        <p:spPr>
          <a:xfrm>
            <a:off x="7230766" y="1499755"/>
            <a:ext cx="410690" cy="369332"/>
          </a:xfrm>
          <a:prstGeom prst="rect">
            <a:avLst/>
          </a:prstGeom>
          <a:noFill/>
        </p:spPr>
        <p:txBody>
          <a:bodyPr wrap="none" rtlCol="0">
            <a:spAutoFit/>
          </a:bodyPr>
          <a:lstStyle/>
          <a:p>
            <a:r>
              <a:rPr lang="pt-BR" dirty="0"/>
              <a:t>0*</a:t>
            </a:r>
          </a:p>
        </p:txBody>
      </p:sp>
      <p:sp>
        <p:nvSpPr>
          <p:cNvPr id="13" name="Fluxograma: Decisão 12"/>
          <p:cNvSpPr/>
          <p:nvPr/>
        </p:nvSpPr>
        <p:spPr>
          <a:xfrm>
            <a:off x="3641558" y="1259395"/>
            <a:ext cx="417258" cy="160240"/>
          </a:xfrm>
          <a:prstGeom prst="flowChartDecision">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pt-BR"/>
          </a:p>
        </p:txBody>
      </p:sp>
      <p:cxnSp>
        <p:nvCxnSpPr>
          <p:cNvPr id="15" name="Conector reto 14"/>
          <p:cNvCxnSpPr>
            <a:stCxn id="13" idx="3"/>
            <a:endCxn id="5" idx="1"/>
          </p:cNvCxnSpPr>
          <p:nvPr/>
        </p:nvCxnSpPr>
        <p:spPr>
          <a:xfrm>
            <a:off x="4058816" y="1339515"/>
            <a:ext cx="3649415" cy="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32975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41413" y="1499061"/>
            <a:ext cx="9905998" cy="845127"/>
          </a:xfrm>
        </p:spPr>
        <p:txBody>
          <a:bodyPr>
            <a:normAutofit fontScale="90000"/>
          </a:bodyPr>
          <a:lstStyle/>
          <a:p>
            <a:r>
              <a:rPr lang="pt-BR" b="1" dirty="0">
                <a:effectLst/>
              </a:rPr>
              <a:t>                        </a:t>
            </a:r>
            <a:r>
              <a:rPr lang="pt-BR" sz="5400" b="1" dirty="0">
                <a:effectLst/>
              </a:rPr>
              <a:t>Composição</a:t>
            </a:r>
            <a:endParaRPr lang="pt-BR" dirty="0"/>
          </a:p>
        </p:txBody>
      </p:sp>
      <p:sp>
        <p:nvSpPr>
          <p:cNvPr id="3" name="Espaço Reservado para Conteúdo 2"/>
          <p:cNvSpPr>
            <a:spLocks noGrp="1"/>
          </p:cNvSpPr>
          <p:nvPr>
            <p:ph idx="1"/>
          </p:nvPr>
        </p:nvSpPr>
        <p:spPr>
          <a:xfrm>
            <a:off x="1141413" y="2667000"/>
            <a:ext cx="9905998" cy="1471863"/>
          </a:xfrm>
        </p:spPr>
        <p:txBody>
          <a:bodyPr>
            <a:normAutofit/>
          </a:bodyPr>
          <a:lstStyle/>
          <a:p>
            <a:r>
              <a:rPr lang="pt-BR" sz="1600" dirty="0"/>
              <a:t>A composição é uma variação da agregação onde se tenta representar um vínculo mais forte entre os objetos todo-parte ao ponto de um não existir sem o outro. Vejamos o exemplo entre as classes Revista e Edição. Uma revista deve ser composta de no mínimo um artigo, mas pode conter vários. Um artigo obrigatoriamente deve pertencer a uma e somente uma revista</a:t>
            </a:r>
            <a:endParaRPr lang="pt-BR" sz="1600" i="1" dirty="0"/>
          </a:p>
        </p:txBody>
      </p:sp>
      <p:sp>
        <p:nvSpPr>
          <p:cNvPr id="4" name="Retângulo 3"/>
          <p:cNvSpPr/>
          <p:nvPr/>
        </p:nvSpPr>
        <p:spPr>
          <a:xfrm>
            <a:off x="2967644" y="4887884"/>
            <a:ext cx="1205345" cy="75645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Revista</a:t>
            </a:r>
          </a:p>
        </p:txBody>
      </p:sp>
      <p:sp>
        <p:nvSpPr>
          <p:cNvPr id="5" name="Retângulo 4"/>
          <p:cNvSpPr/>
          <p:nvPr/>
        </p:nvSpPr>
        <p:spPr>
          <a:xfrm>
            <a:off x="7426037" y="4887884"/>
            <a:ext cx="1205345" cy="75645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Artigo</a:t>
            </a:r>
          </a:p>
        </p:txBody>
      </p:sp>
      <p:cxnSp>
        <p:nvCxnSpPr>
          <p:cNvPr id="8" name="Conector reto 7"/>
          <p:cNvCxnSpPr>
            <a:endCxn id="5" idx="1"/>
          </p:cNvCxnSpPr>
          <p:nvPr/>
        </p:nvCxnSpPr>
        <p:spPr>
          <a:xfrm>
            <a:off x="4522124" y="5266113"/>
            <a:ext cx="2903913" cy="0"/>
          </a:xfrm>
          <a:prstGeom prst="line">
            <a:avLst/>
          </a:prstGeom>
          <a:ln>
            <a:solidFill>
              <a:schemeClr val="tx1"/>
            </a:solidFill>
          </a:ln>
        </p:spPr>
        <p:style>
          <a:lnRef idx="3">
            <a:schemeClr val="accent2"/>
          </a:lnRef>
          <a:fillRef idx="0">
            <a:schemeClr val="accent2"/>
          </a:fillRef>
          <a:effectRef idx="2">
            <a:schemeClr val="accent2"/>
          </a:effectRef>
          <a:fontRef idx="minor">
            <a:schemeClr val="tx1"/>
          </a:fontRef>
        </p:style>
      </p:cxnSp>
      <p:sp>
        <p:nvSpPr>
          <p:cNvPr id="10" name="CaixaDeTexto 9"/>
          <p:cNvSpPr txBox="1"/>
          <p:nvPr/>
        </p:nvSpPr>
        <p:spPr>
          <a:xfrm>
            <a:off x="5213295" y="4819888"/>
            <a:ext cx="1521570" cy="369332"/>
          </a:xfrm>
          <a:prstGeom prst="rect">
            <a:avLst/>
          </a:prstGeom>
          <a:noFill/>
        </p:spPr>
        <p:txBody>
          <a:bodyPr wrap="none" rtlCol="0">
            <a:spAutoFit/>
          </a:bodyPr>
          <a:lstStyle/>
          <a:p>
            <a:r>
              <a:rPr lang="pt-BR" dirty="0"/>
              <a:t>É composta</a:t>
            </a:r>
          </a:p>
        </p:txBody>
      </p:sp>
      <p:sp>
        <p:nvSpPr>
          <p:cNvPr id="11" name="CaixaDeTexto 10"/>
          <p:cNvSpPr txBox="1"/>
          <p:nvPr/>
        </p:nvSpPr>
        <p:spPr>
          <a:xfrm>
            <a:off x="4172989" y="5343005"/>
            <a:ext cx="312906" cy="369332"/>
          </a:xfrm>
          <a:prstGeom prst="rect">
            <a:avLst/>
          </a:prstGeom>
          <a:noFill/>
        </p:spPr>
        <p:txBody>
          <a:bodyPr wrap="none" rtlCol="0">
            <a:spAutoFit/>
          </a:bodyPr>
          <a:lstStyle/>
          <a:p>
            <a:r>
              <a:rPr lang="pt-BR" dirty="0"/>
              <a:t>1</a:t>
            </a:r>
          </a:p>
        </p:txBody>
      </p:sp>
      <p:sp>
        <p:nvSpPr>
          <p:cNvPr id="12" name="CaixaDeTexto 11"/>
          <p:cNvSpPr txBox="1"/>
          <p:nvPr/>
        </p:nvSpPr>
        <p:spPr>
          <a:xfrm>
            <a:off x="6887107" y="5343005"/>
            <a:ext cx="538930" cy="369332"/>
          </a:xfrm>
          <a:prstGeom prst="rect">
            <a:avLst/>
          </a:prstGeom>
          <a:noFill/>
        </p:spPr>
        <p:txBody>
          <a:bodyPr wrap="none" rtlCol="0">
            <a:spAutoFit/>
          </a:bodyPr>
          <a:lstStyle/>
          <a:p>
            <a:r>
              <a:rPr lang="pt-BR" dirty="0"/>
              <a:t>1..*</a:t>
            </a:r>
          </a:p>
        </p:txBody>
      </p:sp>
      <p:sp>
        <p:nvSpPr>
          <p:cNvPr id="13" name="Fluxograma: Decisão 12"/>
          <p:cNvSpPr/>
          <p:nvPr/>
        </p:nvSpPr>
        <p:spPr>
          <a:xfrm>
            <a:off x="4172989" y="5165300"/>
            <a:ext cx="349135" cy="201626"/>
          </a:xfrm>
          <a:prstGeom prst="flowChartDecision">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1234030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41413" y="833823"/>
            <a:ext cx="9905998" cy="845127"/>
          </a:xfrm>
        </p:spPr>
        <p:txBody>
          <a:bodyPr>
            <a:normAutofit fontScale="90000"/>
          </a:bodyPr>
          <a:lstStyle/>
          <a:p>
            <a:r>
              <a:rPr lang="pt-BR" b="1" dirty="0">
                <a:effectLst/>
              </a:rPr>
              <a:t>                        </a:t>
            </a:r>
            <a:r>
              <a:rPr lang="pt-BR" sz="5400" b="1" dirty="0">
                <a:effectLst/>
              </a:rPr>
              <a:t>Dependência</a:t>
            </a:r>
            <a:endParaRPr lang="pt-BR" dirty="0"/>
          </a:p>
        </p:txBody>
      </p:sp>
      <p:sp>
        <p:nvSpPr>
          <p:cNvPr id="3" name="Espaço Reservado para Conteúdo 2"/>
          <p:cNvSpPr>
            <a:spLocks noGrp="1"/>
          </p:cNvSpPr>
          <p:nvPr>
            <p:ph idx="1"/>
          </p:nvPr>
        </p:nvSpPr>
        <p:spPr>
          <a:xfrm>
            <a:off x="1141413" y="1844525"/>
            <a:ext cx="9905998" cy="2294338"/>
          </a:xfrm>
        </p:spPr>
        <p:txBody>
          <a:bodyPr>
            <a:normAutofit fontScale="70000" lnSpcReduction="20000"/>
          </a:bodyPr>
          <a:lstStyle/>
          <a:p>
            <a:pPr fontAlgn="base"/>
            <a:r>
              <a:rPr lang="pt-BR" dirty="0">
                <a:effectLst/>
              </a:rPr>
              <a:t>Na UML, um relacionamento de dependência é um relacionamento no qual um elemento, o cliente, usa ou depende de outro elemento, o fornecedor. Você pode usar os relacionamentos de dependência nos diagramas de classe, diagramas de componentes, diagramas de implementação e diagramas de casos de uso para indicar que uma alteração para o fornecedor deve exigir uma alteração para o cliente.</a:t>
            </a:r>
          </a:p>
          <a:p>
            <a:pPr fontAlgn="base"/>
            <a:r>
              <a:rPr lang="pt-BR" dirty="0">
                <a:effectLst/>
              </a:rPr>
              <a:t>Um relacionamento de dependência também pode ser utilizado para representar precedência, em que um elemento de modelo deve preceder outro.</a:t>
            </a:r>
          </a:p>
          <a:p>
            <a:pPr fontAlgn="base"/>
            <a:r>
              <a:rPr lang="pt-BR" dirty="0">
                <a:effectLst/>
              </a:rPr>
              <a:t>Geralmente, os relacionamentos de dependência não têm nomes.</a:t>
            </a:r>
          </a:p>
          <a:p>
            <a:pPr fontAlgn="base"/>
            <a:r>
              <a:rPr lang="pt-BR" dirty="0">
                <a:effectLst/>
              </a:rPr>
              <a:t>Como a figura a seguir ilustra, uma dependência é exibida no editor de diagrama como uma linha tracejada com uma seta aberta que aponta do cliente para o fornecedor.</a:t>
            </a:r>
          </a:p>
        </p:txBody>
      </p:sp>
      <p:sp>
        <p:nvSpPr>
          <p:cNvPr id="4" name="Retângulo 3"/>
          <p:cNvSpPr/>
          <p:nvPr/>
        </p:nvSpPr>
        <p:spPr>
          <a:xfrm>
            <a:off x="3399905" y="4912821"/>
            <a:ext cx="1230283" cy="72320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Cliente</a:t>
            </a:r>
          </a:p>
        </p:txBody>
      </p:sp>
      <p:sp>
        <p:nvSpPr>
          <p:cNvPr id="5" name="Retângulo 4"/>
          <p:cNvSpPr/>
          <p:nvPr/>
        </p:nvSpPr>
        <p:spPr>
          <a:xfrm>
            <a:off x="7018713" y="4912821"/>
            <a:ext cx="1576647" cy="72320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Fornecedor</a:t>
            </a:r>
          </a:p>
        </p:txBody>
      </p:sp>
      <p:cxnSp>
        <p:nvCxnSpPr>
          <p:cNvPr id="7" name="Conector de Seta Reta 6"/>
          <p:cNvCxnSpPr>
            <a:stCxn id="4" idx="3"/>
            <a:endCxn id="5" idx="1"/>
          </p:cNvCxnSpPr>
          <p:nvPr/>
        </p:nvCxnSpPr>
        <p:spPr>
          <a:xfrm>
            <a:off x="4630188" y="5274425"/>
            <a:ext cx="2388525" cy="0"/>
          </a:xfrm>
          <a:prstGeom prst="straightConnector1">
            <a:avLst/>
          </a:prstGeom>
          <a:ln w="9525" cap="flat" cmpd="sng" algn="ctr">
            <a:solidFill>
              <a:schemeClr val="tx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4082888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br>
              <a:rPr lang="pt-BR" b="1" dirty="0">
                <a:effectLst/>
              </a:rPr>
            </a:br>
            <a:r>
              <a:rPr lang="pt-BR" b="1" dirty="0">
                <a:effectLst/>
              </a:rPr>
              <a:t>URLS</a:t>
            </a:r>
            <a:endParaRPr lang="pt-BR" b="1" dirty="0"/>
          </a:p>
        </p:txBody>
      </p:sp>
      <p:sp>
        <p:nvSpPr>
          <p:cNvPr id="3" name="Espaço Reservado para Conteúdo 2"/>
          <p:cNvSpPr>
            <a:spLocks noGrp="1"/>
          </p:cNvSpPr>
          <p:nvPr>
            <p:ph idx="1"/>
          </p:nvPr>
        </p:nvSpPr>
        <p:spPr/>
        <p:txBody>
          <a:bodyPr/>
          <a:lstStyle/>
          <a:p>
            <a:r>
              <a:rPr lang="pt-BR" dirty="0">
                <a:hlinkClick r:id="rId2"/>
              </a:rPr>
              <a:t>https://www.macoratti.net/vb_uml2.htm</a:t>
            </a:r>
            <a:endParaRPr lang="pt-BR" dirty="0"/>
          </a:p>
          <a:p>
            <a:r>
              <a:rPr lang="pt-BR" dirty="0">
                <a:hlinkClick r:id="rId3"/>
              </a:rPr>
              <a:t>http://denan.com.br/documentos/ClasseAgregComp.pdf</a:t>
            </a:r>
            <a:endParaRPr lang="pt-BR" dirty="0"/>
          </a:p>
          <a:p>
            <a:r>
              <a:rPr lang="pt-BR" dirty="0">
                <a:hlinkClick r:id="rId4"/>
              </a:rPr>
              <a:t>https://www.ibm.com/docs/pt-br/rational-soft-arch/9.6.1?topic=diagrams-dependency-relationships</a:t>
            </a:r>
            <a:endParaRPr lang="pt-BR" dirty="0"/>
          </a:p>
          <a:p>
            <a:r>
              <a:rPr lang="pt-BR" dirty="0">
                <a:solidFill>
                  <a:schemeClr val="tx1"/>
                </a:solidFill>
                <a:hlinkClick r:id="rId5"/>
              </a:rPr>
              <a:t>http://www.deinf.ufma.br/~acmo/MOO_Classe.pdf</a:t>
            </a:r>
            <a:endParaRPr lang="pt-BR" dirty="0">
              <a:solidFill>
                <a:schemeClr val="tx1"/>
              </a:solidFill>
            </a:endParaRPr>
          </a:p>
          <a:p>
            <a:pPr marL="0" indent="0">
              <a:buNone/>
            </a:pPr>
            <a:endParaRPr lang="pt-BR" dirty="0"/>
          </a:p>
        </p:txBody>
      </p:sp>
    </p:spTree>
    <p:extLst>
      <p:ext uri="{BB962C8B-B14F-4D97-AF65-F5344CB8AC3E}">
        <p14:creationId xmlns:p14="http://schemas.microsoft.com/office/powerpoint/2010/main" val="24339256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751010" y="1923012"/>
            <a:ext cx="8407141" cy="1019694"/>
          </a:xfrm>
        </p:spPr>
        <p:txBody>
          <a:bodyPr>
            <a:normAutofit fontScale="90000"/>
          </a:bodyPr>
          <a:lstStyle/>
          <a:p>
            <a:r>
              <a:rPr lang="pt-BR" sz="5400" b="1" dirty="0">
                <a:effectLst>
                  <a:glow rad="38100">
                    <a:schemeClr val="bg1">
                      <a:lumMod val="65000"/>
                      <a:lumOff val="35000"/>
                      <a:alpha val="50000"/>
                    </a:schemeClr>
                  </a:glow>
                </a:effectLst>
              </a:rPr>
              <a:t>Relacionamento</a:t>
            </a:r>
            <a:br>
              <a:rPr lang="pt-BR" dirty="0"/>
            </a:br>
            <a:endParaRPr lang="pt-BR" dirty="0"/>
          </a:p>
        </p:txBody>
      </p:sp>
      <p:sp>
        <p:nvSpPr>
          <p:cNvPr id="3" name="Subtítulo 2"/>
          <p:cNvSpPr>
            <a:spLocks noGrp="1"/>
          </p:cNvSpPr>
          <p:nvPr>
            <p:ph type="subTitle" idx="1"/>
          </p:nvPr>
        </p:nvSpPr>
        <p:spPr>
          <a:xfrm>
            <a:off x="1616470" y="3021675"/>
            <a:ext cx="8676222" cy="1905000"/>
          </a:xfrm>
        </p:spPr>
        <p:txBody>
          <a:bodyPr/>
          <a:lstStyle/>
          <a:p>
            <a:r>
              <a:rPr lang="pt-BR" sz="1600" dirty="0">
                <a:effectLst/>
              </a:rPr>
              <a:t>Os relacionamentos ligam as classes/objetos entre si criando relações lógicas entre estas entidades. Os relacionamentos podem ser dos seguintes tipos:</a:t>
            </a:r>
          </a:p>
        </p:txBody>
      </p:sp>
    </p:spTree>
    <p:extLst>
      <p:ext uri="{BB962C8B-B14F-4D97-AF65-F5344CB8AC3E}">
        <p14:creationId xmlns:p14="http://schemas.microsoft.com/office/powerpoint/2010/main" val="38010177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41413" y="1499061"/>
            <a:ext cx="9905998" cy="845127"/>
          </a:xfrm>
        </p:spPr>
        <p:txBody>
          <a:bodyPr>
            <a:normAutofit fontScale="90000"/>
          </a:bodyPr>
          <a:lstStyle/>
          <a:p>
            <a:r>
              <a:rPr lang="pt-BR" b="1" dirty="0">
                <a:effectLst/>
              </a:rPr>
              <a:t>                        </a:t>
            </a:r>
            <a:r>
              <a:rPr lang="pt-BR" sz="5400" b="1" dirty="0">
                <a:effectLst/>
              </a:rPr>
              <a:t>Associação</a:t>
            </a:r>
            <a:r>
              <a:rPr lang="pt-BR" dirty="0">
                <a:effectLst/>
              </a:rPr>
              <a:t> </a:t>
            </a:r>
            <a:endParaRPr lang="pt-BR" dirty="0"/>
          </a:p>
        </p:txBody>
      </p:sp>
      <p:sp>
        <p:nvSpPr>
          <p:cNvPr id="3" name="Espaço Reservado para Conteúdo 2"/>
          <p:cNvSpPr>
            <a:spLocks noGrp="1"/>
          </p:cNvSpPr>
          <p:nvPr>
            <p:ph idx="1"/>
          </p:nvPr>
        </p:nvSpPr>
        <p:spPr/>
        <p:txBody>
          <a:bodyPr/>
          <a:lstStyle/>
          <a:p>
            <a:r>
              <a:rPr lang="pt-BR" b="1" i="1" dirty="0">
                <a:effectLst/>
              </a:rPr>
              <a:t>Associação</a:t>
            </a:r>
            <a:r>
              <a:rPr lang="pt-BR" i="1" dirty="0">
                <a:effectLst/>
              </a:rPr>
              <a:t> é uma conexão entre classes que também significa uma conexão entre objetos daquelas classes. Em UML, uma associação é definida com um relacionamento que descreve uma série de ligações, onde a ligação é definida como a semântica entre as duplas de objetos ligados.</a:t>
            </a:r>
          </a:p>
          <a:p>
            <a:endParaRPr lang="pt-BR" i="1" dirty="0"/>
          </a:p>
        </p:txBody>
      </p:sp>
    </p:spTree>
    <p:extLst>
      <p:ext uri="{BB962C8B-B14F-4D97-AF65-F5344CB8AC3E}">
        <p14:creationId xmlns:p14="http://schemas.microsoft.com/office/powerpoint/2010/main" val="5014323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pt-BR" sz="4900" b="1" dirty="0"/>
              <a:t>          Tipos De Associação</a:t>
            </a:r>
          </a:p>
        </p:txBody>
      </p:sp>
      <p:sp>
        <p:nvSpPr>
          <p:cNvPr id="3" name="Espaço Reservado para Conteúdo 2"/>
          <p:cNvSpPr>
            <a:spLocks noGrp="1"/>
          </p:cNvSpPr>
          <p:nvPr>
            <p:ph idx="1"/>
          </p:nvPr>
        </p:nvSpPr>
        <p:spPr>
          <a:xfrm>
            <a:off x="1141413" y="2068482"/>
            <a:ext cx="9905998" cy="2029693"/>
          </a:xfrm>
        </p:spPr>
        <p:txBody>
          <a:bodyPr/>
          <a:lstStyle/>
          <a:p>
            <a:r>
              <a:rPr lang="pt-BR" dirty="0">
                <a:effectLst/>
              </a:rPr>
              <a:t>Normal, Recursiva, Qualificada, Exclusiva, Ordenada, Classe, Ternária e Agregação.</a:t>
            </a:r>
          </a:p>
          <a:p>
            <a:endParaRPr lang="pt-BR" dirty="0"/>
          </a:p>
        </p:txBody>
      </p:sp>
    </p:spTree>
    <p:extLst>
      <p:ext uri="{BB962C8B-B14F-4D97-AF65-F5344CB8AC3E}">
        <p14:creationId xmlns:p14="http://schemas.microsoft.com/office/powerpoint/2010/main" val="36297763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ela 2"/>
          <p:cNvGraphicFramePr>
            <a:graphicFrameLocks noGrp="1"/>
          </p:cNvGraphicFramePr>
          <p:nvPr>
            <p:extLst>
              <p:ext uri="{D42A27DB-BD31-4B8C-83A1-F6EECF244321}">
                <p14:modId xmlns:p14="http://schemas.microsoft.com/office/powerpoint/2010/main" val="409653268"/>
              </p:ext>
            </p:extLst>
          </p:nvPr>
        </p:nvGraphicFramePr>
        <p:xfrm>
          <a:off x="414582" y="603738"/>
          <a:ext cx="11446662" cy="5760720"/>
        </p:xfrm>
        <a:graphic>
          <a:graphicData uri="http://schemas.openxmlformats.org/drawingml/2006/table">
            <a:tbl>
              <a:tblPr firstRow="1" bandRow="1">
                <a:tableStyleId>{6E25E649-3F16-4E02-A733-19D2CDBF48F0}</a:tableStyleId>
              </a:tblPr>
              <a:tblGrid>
                <a:gridCol w="3495134">
                  <a:extLst>
                    <a:ext uri="{9D8B030D-6E8A-4147-A177-3AD203B41FA5}">
                      <a16:colId xmlns:a16="http://schemas.microsoft.com/office/drawing/2014/main" val="3142794713"/>
                    </a:ext>
                  </a:extLst>
                </a:gridCol>
                <a:gridCol w="7951528">
                  <a:extLst>
                    <a:ext uri="{9D8B030D-6E8A-4147-A177-3AD203B41FA5}">
                      <a16:colId xmlns:a16="http://schemas.microsoft.com/office/drawing/2014/main" val="451402602"/>
                    </a:ext>
                  </a:extLst>
                </a:gridCol>
              </a:tblGrid>
              <a:tr h="256247">
                <a:tc>
                  <a:txBody>
                    <a:bodyPr/>
                    <a:lstStyle/>
                    <a:p>
                      <a:r>
                        <a:rPr lang="pt-BR" dirty="0"/>
                        <a:t>Multiplicidade</a:t>
                      </a:r>
                    </a:p>
                  </a:txBody>
                  <a:tcPr marL="36000" marR="0" marT="0" marB="0" anchor="ctr"/>
                </a:tc>
                <a:tc>
                  <a:txBody>
                    <a:bodyPr/>
                    <a:lstStyle/>
                    <a:p>
                      <a:r>
                        <a:rPr lang="pt-BR" dirty="0"/>
                        <a:t>Significado</a:t>
                      </a:r>
                    </a:p>
                  </a:txBody>
                  <a:tcPr marL="36000" marR="0" marT="0" marB="0" anchor="ctr"/>
                </a:tc>
                <a:extLst>
                  <a:ext uri="{0D108BD9-81ED-4DB2-BD59-A6C34878D82A}">
                    <a16:rowId xmlns:a16="http://schemas.microsoft.com/office/drawing/2014/main" val="695748670"/>
                  </a:ext>
                </a:extLst>
              </a:tr>
              <a:tr h="1024988">
                <a:tc>
                  <a:txBody>
                    <a:bodyPr/>
                    <a:lstStyle/>
                    <a:p>
                      <a:r>
                        <a:rPr lang="pt-BR" dirty="0"/>
                        <a:t>0..1</a:t>
                      </a:r>
                    </a:p>
                  </a:txBody>
                  <a:tcPr marL="36000" marR="0" marT="0" marB="0" anchor="ctr"/>
                </a:tc>
                <a:tc>
                  <a:txBody>
                    <a:bodyPr/>
                    <a:lstStyle/>
                    <a:p>
                      <a:r>
                        <a:rPr lang="pt-BR" dirty="0"/>
                        <a:t>No</a:t>
                      </a:r>
                      <a:r>
                        <a:rPr lang="pt-BR" baseline="0" dirty="0"/>
                        <a:t> mínimo zero e no máximo um. Indica que os objetos das  classes associadas não precisam obrigatoriamente estar relacionados, mas se houver relacionamento, indica que apenas uma instância de classe se relaciona com as instâncias da outra classe.</a:t>
                      </a:r>
                      <a:endParaRPr lang="pt-BR" dirty="0"/>
                    </a:p>
                  </a:txBody>
                  <a:tcPr marL="36000" marR="0" marT="0" marB="0" anchor="ctr"/>
                </a:tc>
                <a:extLst>
                  <a:ext uri="{0D108BD9-81ED-4DB2-BD59-A6C34878D82A}">
                    <a16:rowId xmlns:a16="http://schemas.microsoft.com/office/drawing/2014/main" val="1641040101"/>
                  </a:ext>
                </a:extLst>
              </a:tr>
              <a:tr h="256247">
                <a:tc>
                  <a:txBody>
                    <a:bodyPr/>
                    <a:lstStyle/>
                    <a:p>
                      <a:endParaRPr lang="pt-BR" dirty="0"/>
                    </a:p>
                  </a:txBody>
                  <a:tcPr marL="36000" marR="0" marT="0" marB="0" anchor="ctr"/>
                </a:tc>
                <a:tc>
                  <a:txBody>
                    <a:bodyPr/>
                    <a:lstStyle/>
                    <a:p>
                      <a:endParaRPr lang="pt-BR" dirty="0"/>
                    </a:p>
                  </a:txBody>
                  <a:tcPr marL="36000" marR="0" marT="0" marB="0" anchor="ctr"/>
                </a:tc>
                <a:extLst>
                  <a:ext uri="{0D108BD9-81ED-4DB2-BD59-A6C34878D82A}">
                    <a16:rowId xmlns:a16="http://schemas.microsoft.com/office/drawing/2014/main" val="575309518"/>
                  </a:ext>
                </a:extLst>
              </a:tr>
              <a:tr h="512494">
                <a:tc>
                  <a:txBody>
                    <a:bodyPr/>
                    <a:lstStyle/>
                    <a:p>
                      <a:r>
                        <a:rPr lang="pt-BR" dirty="0"/>
                        <a:t>1..1</a:t>
                      </a:r>
                    </a:p>
                  </a:txBody>
                  <a:tcPr marL="36000" marR="0" marT="0" marB="0" anchor="ctr"/>
                </a:tc>
                <a:tc>
                  <a:txBody>
                    <a:bodyPr/>
                    <a:lstStyle/>
                    <a:p>
                      <a:r>
                        <a:rPr lang="pt-BR" dirty="0"/>
                        <a:t>Um e somente um. Indica que apenas</a:t>
                      </a:r>
                      <a:r>
                        <a:rPr lang="pt-BR" baseline="0" dirty="0"/>
                        <a:t> um objeto da classe se relaciona com os objetos da outra classe.</a:t>
                      </a:r>
                      <a:endParaRPr lang="pt-BR" dirty="0"/>
                    </a:p>
                  </a:txBody>
                  <a:tcPr marL="36000" marR="0" marT="0" marB="0" anchor="ctr"/>
                </a:tc>
                <a:extLst>
                  <a:ext uri="{0D108BD9-81ED-4DB2-BD59-A6C34878D82A}">
                    <a16:rowId xmlns:a16="http://schemas.microsoft.com/office/drawing/2014/main" val="686510684"/>
                  </a:ext>
                </a:extLst>
              </a:tr>
              <a:tr h="256247">
                <a:tc>
                  <a:txBody>
                    <a:bodyPr/>
                    <a:lstStyle/>
                    <a:p>
                      <a:endParaRPr lang="pt-BR" dirty="0"/>
                    </a:p>
                  </a:txBody>
                  <a:tcPr marL="36000" marR="0" marT="0" marB="0" anchor="ctr"/>
                </a:tc>
                <a:tc>
                  <a:txBody>
                    <a:bodyPr/>
                    <a:lstStyle/>
                    <a:p>
                      <a:endParaRPr lang="pt-BR" dirty="0"/>
                    </a:p>
                  </a:txBody>
                  <a:tcPr marL="36000" marR="0" marT="0" marB="0" anchor="ctr"/>
                </a:tc>
                <a:extLst>
                  <a:ext uri="{0D108BD9-81ED-4DB2-BD59-A6C34878D82A}">
                    <a16:rowId xmlns:a16="http://schemas.microsoft.com/office/drawing/2014/main" val="1673191156"/>
                  </a:ext>
                </a:extLst>
              </a:tr>
              <a:tr h="512494">
                <a:tc>
                  <a:txBody>
                    <a:bodyPr/>
                    <a:lstStyle/>
                    <a:p>
                      <a:r>
                        <a:rPr lang="pt-BR" dirty="0"/>
                        <a:t>0..*</a:t>
                      </a:r>
                    </a:p>
                  </a:txBody>
                  <a:tcPr marL="36000" marR="0" marT="0" marB="0" anchor="ctr"/>
                </a:tc>
                <a:tc>
                  <a:txBody>
                    <a:bodyPr/>
                    <a:lstStyle/>
                    <a:p>
                      <a:r>
                        <a:rPr lang="pt-BR" dirty="0"/>
                        <a:t>No mínimo nenhum e no</a:t>
                      </a:r>
                      <a:r>
                        <a:rPr lang="pt-BR" baseline="0" dirty="0"/>
                        <a:t> máximo muitos. Indica que pode ou não haver instâncias da classe participando do relacionamento</a:t>
                      </a:r>
                      <a:endParaRPr lang="pt-BR" dirty="0"/>
                    </a:p>
                  </a:txBody>
                  <a:tcPr marL="36000" marR="0" marT="0" marB="0" anchor="ctr"/>
                </a:tc>
                <a:extLst>
                  <a:ext uri="{0D108BD9-81ED-4DB2-BD59-A6C34878D82A}">
                    <a16:rowId xmlns:a16="http://schemas.microsoft.com/office/drawing/2014/main" val="1512214718"/>
                  </a:ext>
                </a:extLst>
              </a:tr>
              <a:tr h="256247">
                <a:tc>
                  <a:txBody>
                    <a:bodyPr/>
                    <a:lstStyle/>
                    <a:p>
                      <a:endParaRPr lang="pt-BR" dirty="0"/>
                    </a:p>
                  </a:txBody>
                  <a:tcPr marL="36000" marR="0" marT="0" marB="0" anchor="ctr"/>
                </a:tc>
                <a:tc>
                  <a:txBody>
                    <a:bodyPr/>
                    <a:lstStyle/>
                    <a:p>
                      <a:endParaRPr lang="pt-BR" dirty="0"/>
                    </a:p>
                  </a:txBody>
                  <a:tcPr marL="36000" marR="0" marT="0" marB="0" anchor="ctr"/>
                </a:tc>
                <a:extLst>
                  <a:ext uri="{0D108BD9-81ED-4DB2-BD59-A6C34878D82A}">
                    <a16:rowId xmlns:a16="http://schemas.microsoft.com/office/drawing/2014/main" val="2736433123"/>
                  </a:ext>
                </a:extLst>
              </a:tr>
              <a:tr h="512494">
                <a:tc>
                  <a:txBody>
                    <a:bodyPr/>
                    <a:lstStyle/>
                    <a:p>
                      <a:r>
                        <a:rPr lang="pt-BR" dirty="0"/>
                        <a:t>*</a:t>
                      </a:r>
                    </a:p>
                  </a:txBody>
                  <a:tcPr marL="36000" marR="0" marT="0" marB="0" anchor="ctr"/>
                </a:tc>
                <a:tc>
                  <a:txBody>
                    <a:bodyPr/>
                    <a:lstStyle/>
                    <a:p>
                      <a:r>
                        <a:rPr lang="pt-BR" dirty="0"/>
                        <a:t>Muitos.</a:t>
                      </a:r>
                      <a:r>
                        <a:rPr lang="pt-BR" baseline="0" dirty="0"/>
                        <a:t> Indica que muitos objetos da classe estão envolvidos no relacionamento</a:t>
                      </a:r>
                      <a:endParaRPr lang="pt-BR" dirty="0"/>
                    </a:p>
                  </a:txBody>
                  <a:tcPr marL="36000" marR="0" marT="0" marB="0" anchor="ctr"/>
                </a:tc>
                <a:extLst>
                  <a:ext uri="{0D108BD9-81ED-4DB2-BD59-A6C34878D82A}">
                    <a16:rowId xmlns:a16="http://schemas.microsoft.com/office/drawing/2014/main" val="1778092653"/>
                  </a:ext>
                </a:extLst>
              </a:tr>
              <a:tr h="256247">
                <a:tc>
                  <a:txBody>
                    <a:bodyPr/>
                    <a:lstStyle/>
                    <a:p>
                      <a:endParaRPr lang="pt-BR"/>
                    </a:p>
                  </a:txBody>
                  <a:tcPr marL="36000" marR="0" marT="0" marB="0" anchor="ctr"/>
                </a:tc>
                <a:tc>
                  <a:txBody>
                    <a:bodyPr/>
                    <a:lstStyle/>
                    <a:p>
                      <a:endParaRPr lang="pt-BR" dirty="0"/>
                    </a:p>
                  </a:txBody>
                  <a:tcPr marL="36000" marR="0" marT="0" marB="0" anchor="ctr"/>
                </a:tc>
                <a:extLst>
                  <a:ext uri="{0D108BD9-81ED-4DB2-BD59-A6C34878D82A}">
                    <a16:rowId xmlns:a16="http://schemas.microsoft.com/office/drawing/2014/main" val="127672470"/>
                  </a:ext>
                </a:extLst>
              </a:tr>
              <a:tr h="512494">
                <a:tc>
                  <a:txBody>
                    <a:bodyPr/>
                    <a:lstStyle/>
                    <a:p>
                      <a:r>
                        <a:rPr lang="pt-BR" dirty="0"/>
                        <a:t>1..*</a:t>
                      </a:r>
                    </a:p>
                  </a:txBody>
                  <a:tcPr marL="36000" marR="0" marT="0" marB="0" anchor="ctr"/>
                </a:tc>
                <a:tc>
                  <a:txBody>
                    <a:bodyPr/>
                    <a:lstStyle/>
                    <a:p>
                      <a:r>
                        <a:rPr lang="pt-BR" dirty="0"/>
                        <a:t>No mínimo</a:t>
                      </a:r>
                      <a:r>
                        <a:rPr lang="pt-BR" baseline="0" dirty="0"/>
                        <a:t> 1 e máximo 5. Indica que há pelo menos um objeto envolvido no relacionamento, podendo haver muitos envolvidos.</a:t>
                      </a:r>
                      <a:endParaRPr lang="pt-BR" dirty="0"/>
                    </a:p>
                  </a:txBody>
                  <a:tcPr marL="36000" marR="0" marT="0" marB="0" anchor="ctr"/>
                </a:tc>
                <a:extLst>
                  <a:ext uri="{0D108BD9-81ED-4DB2-BD59-A6C34878D82A}">
                    <a16:rowId xmlns:a16="http://schemas.microsoft.com/office/drawing/2014/main" val="3175347237"/>
                  </a:ext>
                </a:extLst>
              </a:tr>
              <a:tr h="256247">
                <a:tc>
                  <a:txBody>
                    <a:bodyPr/>
                    <a:lstStyle/>
                    <a:p>
                      <a:endParaRPr lang="pt-BR"/>
                    </a:p>
                  </a:txBody>
                  <a:tcPr marL="36000" marR="0" marT="0" marB="0" anchor="ctr"/>
                </a:tc>
                <a:tc>
                  <a:txBody>
                    <a:bodyPr/>
                    <a:lstStyle/>
                    <a:p>
                      <a:endParaRPr lang="pt-BR" dirty="0"/>
                    </a:p>
                  </a:txBody>
                  <a:tcPr marL="36000" marR="0" marT="0" marB="0" anchor="ctr"/>
                </a:tc>
                <a:extLst>
                  <a:ext uri="{0D108BD9-81ED-4DB2-BD59-A6C34878D82A}">
                    <a16:rowId xmlns:a16="http://schemas.microsoft.com/office/drawing/2014/main" val="1788157724"/>
                  </a:ext>
                </a:extLst>
              </a:tr>
              <a:tr h="768741">
                <a:tc>
                  <a:txBody>
                    <a:bodyPr/>
                    <a:lstStyle/>
                    <a:p>
                      <a:r>
                        <a:rPr lang="pt-BR" dirty="0"/>
                        <a:t>3..5</a:t>
                      </a:r>
                    </a:p>
                  </a:txBody>
                  <a:tcPr marL="36000" marR="0" marT="0" marB="0" anchor="ctr"/>
                </a:tc>
                <a:tc>
                  <a:txBody>
                    <a:bodyPr/>
                    <a:lstStyle/>
                    <a:p>
                      <a:r>
                        <a:rPr lang="pt-BR" dirty="0"/>
                        <a:t>No mínimo</a:t>
                      </a:r>
                      <a:r>
                        <a:rPr lang="pt-BR" baseline="0" dirty="0"/>
                        <a:t> 3 e máximo 5. Indica que existem pelo menos 3 instâncias envolvidas no relacionamento e podem ser 4 ou 5 as instâncias envolvidas, mas não mais do que isso.</a:t>
                      </a:r>
                      <a:endParaRPr lang="pt-BR" dirty="0"/>
                    </a:p>
                  </a:txBody>
                  <a:tcPr marL="36000" marR="0" marT="0" marB="0" anchor="ctr"/>
                </a:tc>
                <a:extLst>
                  <a:ext uri="{0D108BD9-81ED-4DB2-BD59-A6C34878D82A}">
                    <a16:rowId xmlns:a16="http://schemas.microsoft.com/office/drawing/2014/main" val="2813305650"/>
                  </a:ext>
                </a:extLst>
              </a:tr>
            </a:tbl>
          </a:graphicData>
        </a:graphic>
      </p:graphicFrame>
    </p:spTree>
    <p:extLst>
      <p:ext uri="{BB962C8B-B14F-4D97-AF65-F5344CB8AC3E}">
        <p14:creationId xmlns:p14="http://schemas.microsoft.com/office/powerpoint/2010/main" val="35715798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718671" y="1745672"/>
            <a:ext cx="8676222" cy="565265"/>
          </a:xfrm>
        </p:spPr>
        <p:txBody>
          <a:bodyPr>
            <a:normAutofit fontScale="90000"/>
          </a:bodyPr>
          <a:lstStyle/>
          <a:p>
            <a:r>
              <a:rPr lang="pt-BR" b="1" dirty="0">
                <a:effectLst/>
              </a:rPr>
              <a:t> Associação Normal </a:t>
            </a:r>
            <a:br>
              <a:rPr lang="pt-BR" dirty="0">
                <a:effectLst/>
              </a:rPr>
            </a:br>
            <a:endParaRPr lang="pt-BR" dirty="0"/>
          </a:p>
        </p:txBody>
      </p:sp>
      <p:sp>
        <p:nvSpPr>
          <p:cNvPr id="3" name="Subtítulo 2"/>
          <p:cNvSpPr>
            <a:spLocks noGrp="1"/>
          </p:cNvSpPr>
          <p:nvPr>
            <p:ph type="subTitle" idx="1"/>
          </p:nvPr>
        </p:nvSpPr>
        <p:spPr>
          <a:xfrm>
            <a:off x="1779025" y="2028304"/>
            <a:ext cx="8676222" cy="1905000"/>
          </a:xfrm>
        </p:spPr>
        <p:txBody>
          <a:bodyPr>
            <a:normAutofit fontScale="62500" lnSpcReduction="20000"/>
          </a:bodyPr>
          <a:lstStyle/>
          <a:p>
            <a:pPr marL="342900" indent="-342900" algn="l">
              <a:buFont typeface="Arial" panose="020B0604020202020204" pitchFamily="34" charset="0"/>
              <a:buChar char="•"/>
            </a:pPr>
            <a:r>
              <a:rPr lang="pt-BR" sz="2600" dirty="0">
                <a:effectLst/>
              </a:rPr>
              <a:t>O tipo mais comum de associação é apenas uma conexão entre classes.  </a:t>
            </a:r>
          </a:p>
          <a:p>
            <a:pPr marL="342900" indent="-342900" algn="l">
              <a:buFont typeface="Arial" panose="020B0604020202020204" pitchFamily="34" charset="0"/>
              <a:buChar char="•"/>
            </a:pPr>
            <a:r>
              <a:rPr lang="pt-BR" sz="2600" dirty="0">
                <a:effectLst/>
              </a:rPr>
              <a:t>É representada por uma linha sólida entre duas classes. A associação possui um nome (junto à linha que representa a associação), normalmente um verbo, mas substantivos também são permitidos. </a:t>
            </a:r>
          </a:p>
          <a:p>
            <a:pPr marL="342900" indent="-342900" algn="l">
              <a:buFont typeface="Arial" panose="020B0604020202020204" pitchFamily="34" charset="0"/>
              <a:buChar char="•"/>
            </a:pPr>
            <a:r>
              <a:rPr lang="pt-BR" sz="2600" dirty="0">
                <a:effectLst/>
              </a:rPr>
              <a:t>Pode-se também colocar uma seta no final da associação indicando que está só pode ser usada para o lado onde a seta aponta. Mas associações também podem possuir dois nomes, significando um nome para cada sentido da associação.</a:t>
            </a:r>
          </a:p>
          <a:p>
            <a:endParaRPr lang="pt-BR" dirty="0"/>
          </a:p>
        </p:txBody>
      </p:sp>
      <p:sp>
        <p:nvSpPr>
          <p:cNvPr id="4" name="Retângulo 3"/>
          <p:cNvSpPr/>
          <p:nvPr/>
        </p:nvSpPr>
        <p:spPr>
          <a:xfrm>
            <a:off x="2809702" y="4995949"/>
            <a:ext cx="1238698" cy="44057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sz="1400" dirty="0"/>
              <a:t>Cliente</a:t>
            </a:r>
          </a:p>
        </p:txBody>
      </p:sp>
      <p:sp>
        <p:nvSpPr>
          <p:cNvPr id="5" name="Retângulo 4"/>
          <p:cNvSpPr/>
          <p:nvPr/>
        </p:nvSpPr>
        <p:spPr>
          <a:xfrm>
            <a:off x="7126778" y="4995948"/>
            <a:ext cx="1485207" cy="44057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sz="1400" dirty="0"/>
              <a:t>Conta Corrente</a:t>
            </a:r>
          </a:p>
        </p:txBody>
      </p:sp>
      <p:cxnSp>
        <p:nvCxnSpPr>
          <p:cNvPr id="7" name="Conector reto 6"/>
          <p:cNvCxnSpPr>
            <a:stCxn id="4" idx="3"/>
            <a:endCxn id="5" idx="1"/>
          </p:cNvCxnSpPr>
          <p:nvPr/>
        </p:nvCxnSpPr>
        <p:spPr>
          <a:xfrm flipV="1">
            <a:off x="4048400" y="5216236"/>
            <a:ext cx="3078378" cy="1"/>
          </a:xfrm>
          <a:prstGeom prst="line">
            <a:avLst/>
          </a:prstGeom>
          <a:ln w="9525" cap="flat" cmpd="sng" algn="ctr">
            <a:solidFill>
              <a:schemeClr val="tx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9" name="CaixaDeTexto 8"/>
          <p:cNvSpPr txBox="1"/>
          <p:nvPr/>
        </p:nvSpPr>
        <p:spPr>
          <a:xfrm>
            <a:off x="5108221" y="4849272"/>
            <a:ext cx="1221971" cy="369332"/>
          </a:xfrm>
          <a:prstGeom prst="rect">
            <a:avLst/>
          </a:prstGeom>
          <a:noFill/>
        </p:spPr>
        <p:txBody>
          <a:bodyPr wrap="square" rtlCol="0">
            <a:spAutoFit/>
          </a:bodyPr>
          <a:lstStyle/>
          <a:p>
            <a:r>
              <a:rPr lang="pt-BR" sz="1400" b="1" dirty="0"/>
              <a:t>Possui</a:t>
            </a:r>
            <a:r>
              <a:rPr lang="pt-BR" dirty="0"/>
              <a:t> </a:t>
            </a:r>
          </a:p>
        </p:txBody>
      </p:sp>
      <p:cxnSp>
        <p:nvCxnSpPr>
          <p:cNvPr id="11" name="Conector de Seta Reta 10"/>
          <p:cNvCxnSpPr/>
          <p:nvPr/>
        </p:nvCxnSpPr>
        <p:spPr>
          <a:xfrm>
            <a:off x="5834504" y="5033938"/>
            <a:ext cx="222278" cy="0"/>
          </a:xfrm>
          <a:prstGeom prst="straightConnector1">
            <a:avLst/>
          </a:prstGeom>
          <a:ln>
            <a:solidFill>
              <a:schemeClr val="tx1"/>
            </a:solidFill>
            <a:tailEnd type="triangle"/>
          </a:ln>
        </p:spPr>
        <p:style>
          <a:lnRef idx="1">
            <a:schemeClr val="accent2"/>
          </a:lnRef>
          <a:fillRef idx="0">
            <a:schemeClr val="accent2"/>
          </a:fillRef>
          <a:effectRef idx="0">
            <a:schemeClr val="accent2"/>
          </a:effectRef>
          <a:fontRef idx="minor">
            <a:schemeClr val="tx1"/>
          </a:fontRef>
        </p:style>
      </p:cxnSp>
      <p:sp>
        <p:nvSpPr>
          <p:cNvPr id="12" name="CaixaDeTexto 11"/>
          <p:cNvSpPr txBox="1"/>
          <p:nvPr/>
        </p:nvSpPr>
        <p:spPr>
          <a:xfrm>
            <a:off x="4976603" y="5125087"/>
            <a:ext cx="1221971" cy="369332"/>
          </a:xfrm>
          <a:prstGeom prst="rect">
            <a:avLst/>
          </a:prstGeom>
          <a:noFill/>
        </p:spPr>
        <p:txBody>
          <a:bodyPr wrap="square" rtlCol="0">
            <a:spAutoFit/>
          </a:bodyPr>
          <a:lstStyle/>
          <a:p>
            <a:r>
              <a:rPr lang="pt-BR" sz="1400" b="1" dirty="0"/>
              <a:t> É Possuído</a:t>
            </a:r>
            <a:r>
              <a:rPr lang="pt-BR" dirty="0"/>
              <a:t> </a:t>
            </a:r>
          </a:p>
        </p:txBody>
      </p:sp>
      <p:cxnSp>
        <p:nvCxnSpPr>
          <p:cNvPr id="13" name="Conector de Seta Reta 12"/>
          <p:cNvCxnSpPr/>
          <p:nvPr/>
        </p:nvCxnSpPr>
        <p:spPr>
          <a:xfrm flipH="1" flipV="1">
            <a:off x="4754880" y="5309753"/>
            <a:ext cx="221724" cy="5941"/>
          </a:xfrm>
          <a:prstGeom prst="straightConnector1">
            <a:avLst/>
          </a:prstGeom>
          <a:ln>
            <a:solidFill>
              <a:schemeClr val="tx1"/>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0779326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41413" y="1499061"/>
            <a:ext cx="9905998" cy="845127"/>
          </a:xfrm>
        </p:spPr>
        <p:txBody>
          <a:bodyPr>
            <a:normAutofit fontScale="90000"/>
          </a:bodyPr>
          <a:lstStyle/>
          <a:p>
            <a:r>
              <a:rPr lang="pt-BR" b="1" dirty="0">
                <a:effectLst/>
              </a:rPr>
              <a:t>                        </a:t>
            </a:r>
            <a:r>
              <a:rPr lang="pt-BR" sz="5400" b="1" dirty="0"/>
              <a:t>Generalização</a:t>
            </a:r>
            <a:r>
              <a:rPr lang="pt-BR" dirty="0">
                <a:effectLst/>
              </a:rPr>
              <a:t> </a:t>
            </a:r>
            <a:endParaRPr lang="pt-BR" dirty="0"/>
          </a:p>
        </p:txBody>
      </p:sp>
      <p:sp>
        <p:nvSpPr>
          <p:cNvPr id="3" name="Espaço Reservado para Conteúdo 2"/>
          <p:cNvSpPr>
            <a:spLocks noGrp="1"/>
          </p:cNvSpPr>
          <p:nvPr>
            <p:ph idx="1"/>
          </p:nvPr>
        </p:nvSpPr>
        <p:spPr>
          <a:xfrm>
            <a:off x="1141413" y="2459180"/>
            <a:ext cx="9905998" cy="3124201"/>
          </a:xfrm>
        </p:spPr>
        <p:txBody>
          <a:bodyPr>
            <a:normAutofit/>
          </a:bodyPr>
          <a:lstStyle/>
          <a:p>
            <a:pPr marL="0" indent="0">
              <a:buNone/>
            </a:pPr>
            <a:endParaRPr lang="pt-BR" dirty="0"/>
          </a:p>
          <a:p>
            <a:r>
              <a:rPr lang="pt-BR" sz="1600" dirty="0"/>
              <a:t>generalização é um relacionamento entre um elemento geral e um outro mais específico. </a:t>
            </a:r>
          </a:p>
          <a:p>
            <a:r>
              <a:rPr lang="pt-BR" sz="1600" dirty="0"/>
              <a:t>O elemento mais específico possui todas as características do elemento geral e contém ainda mais particularidades. </a:t>
            </a:r>
          </a:p>
          <a:p>
            <a:r>
              <a:rPr lang="pt-BR" sz="1600" dirty="0"/>
              <a:t>Um objeto mais específico pode ser usado como uma instância do elemento mais geral. </a:t>
            </a:r>
          </a:p>
          <a:p>
            <a:r>
              <a:rPr lang="pt-BR" sz="1600" dirty="0"/>
              <a:t>A generalização, também chamada de herança, permite a criação de elementos especializados em outros. </a:t>
            </a:r>
            <a:endParaRPr lang="pt-BR" sz="1600" i="1" dirty="0"/>
          </a:p>
        </p:txBody>
      </p:sp>
    </p:spTree>
    <p:extLst>
      <p:ext uri="{BB962C8B-B14F-4D97-AF65-F5344CB8AC3E}">
        <p14:creationId xmlns:p14="http://schemas.microsoft.com/office/powerpoint/2010/main" val="20792829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pt-BR" sz="4900" b="1" dirty="0"/>
              <a:t>      Tipos De Generalização</a:t>
            </a:r>
          </a:p>
        </p:txBody>
      </p:sp>
      <p:sp>
        <p:nvSpPr>
          <p:cNvPr id="3" name="Espaço Reservado para Conteúdo 2"/>
          <p:cNvSpPr>
            <a:spLocks noGrp="1"/>
          </p:cNvSpPr>
          <p:nvPr>
            <p:ph idx="1"/>
          </p:nvPr>
        </p:nvSpPr>
        <p:spPr>
          <a:xfrm>
            <a:off x="1141413" y="2068482"/>
            <a:ext cx="9905998" cy="2029693"/>
          </a:xfrm>
        </p:spPr>
        <p:txBody>
          <a:bodyPr/>
          <a:lstStyle/>
          <a:p>
            <a:r>
              <a:rPr lang="pt-BR" dirty="0">
                <a:effectLst/>
              </a:rPr>
              <a:t>Normal, Restrita, Sobreposição, Disjuntiva, Completa e Incompleta</a:t>
            </a:r>
          </a:p>
          <a:p>
            <a:endParaRPr lang="pt-BR" dirty="0"/>
          </a:p>
        </p:txBody>
      </p:sp>
    </p:spTree>
    <p:extLst>
      <p:ext uri="{BB962C8B-B14F-4D97-AF65-F5344CB8AC3E}">
        <p14:creationId xmlns:p14="http://schemas.microsoft.com/office/powerpoint/2010/main" val="34869453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718671" y="1745672"/>
            <a:ext cx="8676222" cy="565265"/>
          </a:xfrm>
        </p:spPr>
        <p:txBody>
          <a:bodyPr>
            <a:normAutofit fontScale="90000"/>
          </a:bodyPr>
          <a:lstStyle/>
          <a:p>
            <a:r>
              <a:rPr lang="pt-BR" b="1" dirty="0">
                <a:effectLst/>
              </a:rPr>
              <a:t>Generalização Normal </a:t>
            </a:r>
            <a:br>
              <a:rPr lang="pt-BR" dirty="0">
                <a:effectLst/>
              </a:rPr>
            </a:br>
            <a:endParaRPr lang="pt-BR" dirty="0"/>
          </a:p>
        </p:txBody>
      </p:sp>
      <p:sp>
        <p:nvSpPr>
          <p:cNvPr id="3" name="Subtítulo 2"/>
          <p:cNvSpPr>
            <a:spLocks noGrp="1"/>
          </p:cNvSpPr>
          <p:nvPr>
            <p:ph type="subTitle" idx="1"/>
          </p:nvPr>
        </p:nvSpPr>
        <p:spPr>
          <a:xfrm>
            <a:off x="1718671" y="2028304"/>
            <a:ext cx="8676222" cy="1905000"/>
          </a:xfrm>
        </p:spPr>
        <p:txBody>
          <a:bodyPr>
            <a:normAutofit fontScale="47500" lnSpcReduction="20000"/>
          </a:bodyPr>
          <a:lstStyle/>
          <a:p>
            <a:pPr marL="342900" indent="-342900" algn="l">
              <a:buFont typeface="Arial" panose="020B0604020202020204" pitchFamily="34" charset="0"/>
              <a:buChar char="•"/>
            </a:pPr>
            <a:r>
              <a:rPr lang="pt-BR" sz="2800" dirty="0"/>
              <a:t>Na generalização normal a classe mais específica, chamada de subclasse, herda tudo da classe mais geral, chamada de superclasse. Os atributos, operações e todas as associações são herdados. </a:t>
            </a:r>
          </a:p>
          <a:p>
            <a:pPr marL="342900" indent="-342900" algn="l">
              <a:buFont typeface="Arial" panose="020B0604020202020204" pitchFamily="34" charset="0"/>
              <a:buChar char="•"/>
            </a:pPr>
            <a:r>
              <a:rPr lang="pt-BR" sz="2800" dirty="0"/>
              <a:t>Uma classe pode ser tanto uma subclasse quanto uma superclasse, se ela estiver numa hierarquia de classes que é um gráfico onde as classes estão ligadas através de generalizações.  </a:t>
            </a:r>
          </a:p>
          <a:p>
            <a:pPr marL="342900" indent="-342900" algn="l">
              <a:buFont typeface="Arial" panose="020B0604020202020204" pitchFamily="34" charset="0"/>
              <a:buChar char="•"/>
            </a:pPr>
            <a:r>
              <a:rPr lang="pt-BR" sz="2800" dirty="0"/>
              <a:t>A generalização normal é representada por uma linha entre as duas classes que fazem o relacionamento, sendo que se coloca uma seta no lado da linha onde se encontra a superclasse indicando a generalização. </a:t>
            </a:r>
            <a:endParaRPr lang="pt-BR" dirty="0"/>
          </a:p>
        </p:txBody>
      </p:sp>
      <p:sp>
        <p:nvSpPr>
          <p:cNvPr id="8" name="Retângulo 7"/>
          <p:cNvSpPr/>
          <p:nvPr/>
        </p:nvSpPr>
        <p:spPr>
          <a:xfrm>
            <a:off x="2261936" y="4395538"/>
            <a:ext cx="1973179" cy="75397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Conta Corrente</a:t>
            </a:r>
          </a:p>
        </p:txBody>
      </p:sp>
      <p:sp>
        <p:nvSpPr>
          <p:cNvPr id="15" name="Retângulo 14"/>
          <p:cNvSpPr/>
          <p:nvPr/>
        </p:nvSpPr>
        <p:spPr>
          <a:xfrm>
            <a:off x="6986336" y="4395538"/>
            <a:ext cx="1973179" cy="75397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Poupança</a:t>
            </a:r>
          </a:p>
        </p:txBody>
      </p:sp>
      <p:cxnSp>
        <p:nvCxnSpPr>
          <p:cNvPr id="18" name="Conector de Seta Reta 17"/>
          <p:cNvCxnSpPr>
            <a:stCxn id="15" idx="1"/>
            <a:endCxn id="8" idx="3"/>
          </p:cNvCxnSpPr>
          <p:nvPr/>
        </p:nvCxnSpPr>
        <p:spPr>
          <a:xfrm flipH="1">
            <a:off x="4235115" y="4772527"/>
            <a:ext cx="2751221" cy="0"/>
          </a:xfrm>
          <a:prstGeom prst="straightConnector1">
            <a:avLst/>
          </a:prstGeom>
          <a:ln w="9525" cap="flat" cmpd="sng" algn="ctr">
            <a:solidFill>
              <a:schemeClr val="tx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87366323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lha">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Office_36803924_TF34100736.potx" id="{F9E3BD25-6AFA-4EDC-B107-17E7480C4EA3}" vid="{1A16D299-E5D9-446D-AF1D-30389CEAF89C}"/>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3c249dcc-3dc0-40f3-9143-bcca0ff73d22" xsi:nil="true"/>
    <ReferenceId xmlns="3c249dcc-3dc0-40f3-9143-bcca0ff73d22" xsi:nil="true"/>
    <TaxCatchAll xmlns="8442cd1d-a678-4b71-a1ef-21d24c565cce" xsi:nil="true"/>
    <lcf76f155ced4ddcb4097134ff3c332f xmlns="3c249dcc-3dc0-40f3-9143-bcca0ff73d22">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o" ma:contentTypeID="0x010100BE951A083DFF7E4F923B8E0E26F8FFE4" ma:contentTypeVersion="11" ma:contentTypeDescription="Crie um novo documento." ma:contentTypeScope="" ma:versionID="67c95d21b420d7d7bf4cc517c2752622">
  <xsd:schema xmlns:xsd="http://www.w3.org/2001/XMLSchema" xmlns:xs="http://www.w3.org/2001/XMLSchema" xmlns:p="http://schemas.microsoft.com/office/2006/metadata/properties" xmlns:ns2="3c249dcc-3dc0-40f3-9143-bcca0ff73d22" xmlns:ns3="8442cd1d-a678-4b71-a1ef-21d24c565cce" targetNamespace="http://schemas.microsoft.com/office/2006/metadata/properties" ma:root="true" ma:fieldsID="c94589cb4a4545abe1f09dd1a99b2b88" ns2:_="" ns3:_="">
    <xsd:import namespace="3c249dcc-3dc0-40f3-9143-bcca0ff73d22"/>
    <xsd:import namespace="8442cd1d-a678-4b71-a1ef-21d24c565cce"/>
    <xsd:element name="properties">
      <xsd:complexType>
        <xsd:sequence>
          <xsd:element name="documentManagement">
            <xsd:complexType>
              <xsd:all>
                <xsd:element ref="ns2:ReferenceId" minOccurs="0"/>
                <xsd:element ref="ns2:MediaServiceMetadata" minOccurs="0"/>
                <xsd:element ref="ns2:MediaServiceFastMetadata" minOccurs="0"/>
                <xsd:element ref="ns2:MediaServiceAutoKeyPoints" minOccurs="0"/>
                <xsd:element ref="ns2:MediaServiceKeyPoint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c249dcc-3dc0-40f3-9143-bcca0ff73d22"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element name="lcf76f155ced4ddcb4097134ff3c332f" ma:index="14" nillable="true" ma:taxonomy="true" ma:internalName="lcf76f155ced4ddcb4097134ff3c332f" ma:taxonomyFieldName="MediaServiceImageTags" ma:displayName="Marcações de imagem" ma:readOnly="false" ma:fieldId="{5cf76f15-5ced-4ddc-b409-7134ff3c332f}" ma:taxonomyMulti="true" ma:sspId="3714fbfa-5ced-4307-b76a-786f22ad6a2b"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442cd1d-a678-4b71-a1ef-21d24c565cce"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191d20d3-26d3-41ff-ae60-4ebdcf88abde}" ma:internalName="TaxCatchAll" ma:showField="CatchAllData" ma:web="8442cd1d-a678-4b71-a1ef-21d24c565cc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2137551-CD8F-4200-B612-C4D85FD83077}">
  <ds:schemaRefs>
    <ds:schemaRef ds:uri="http://schemas.microsoft.com/office/2006/documentManagement/types"/>
    <ds:schemaRef ds:uri="16c05727-aa75-4e4a-9b5f-8a80a1165891"/>
    <ds:schemaRef ds:uri="http://www.w3.org/XML/1998/namespace"/>
    <ds:schemaRef ds:uri="71af3243-3dd4-4a8d-8c0d-dd76da1f02a5"/>
    <ds:schemaRef ds:uri="http://schemas.microsoft.com/office/2006/metadata/properties"/>
    <ds:schemaRef ds:uri="http://schemas.microsoft.com/office/infopath/2007/PartnerControls"/>
    <ds:schemaRef ds:uri="http://purl.org/dc/terms/"/>
    <ds:schemaRef ds:uri="http://schemas.openxmlformats.org/package/2006/metadata/core-properties"/>
    <ds:schemaRef ds:uri="http://purl.org/dc/dcmitype/"/>
    <ds:schemaRef ds:uri="http://purl.org/dc/elements/1.1/"/>
  </ds:schemaRefs>
</ds:datastoreItem>
</file>

<file path=customXml/itemProps2.xml><?xml version="1.0" encoding="utf-8"?>
<ds:datastoreItem xmlns:ds="http://schemas.openxmlformats.org/officeDocument/2006/customXml" ds:itemID="{E64EEEBD-4B1C-4DF4-A804-1DE55F085879}"/>
</file>

<file path=customXml/itemProps3.xml><?xml version="1.0" encoding="utf-8"?>
<ds:datastoreItem xmlns:ds="http://schemas.openxmlformats.org/officeDocument/2006/customXml" ds:itemID="{ED05A9AC-14F2-42E4-904B-43004658B98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Design de malha</Template>
  <TotalTime>0</TotalTime>
  <Words>959</Words>
  <Application>Microsoft Office PowerPoint</Application>
  <PresentationFormat>Widescreen</PresentationFormat>
  <Paragraphs>71</Paragraphs>
  <Slides>14</Slides>
  <Notes>1</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Malha</vt:lpstr>
      <vt:lpstr>Relacionamentos entre classes no diagrama de classes da UML</vt:lpstr>
      <vt:lpstr>Relacionamento </vt:lpstr>
      <vt:lpstr>                        Associação </vt:lpstr>
      <vt:lpstr>          Tipos De Associação</vt:lpstr>
      <vt:lpstr>PowerPoint Presentation</vt:lpstr>
      <vt:lpstr> Associação Normal  </vt:lpstr>
      <vt:lpstr>                        Generalização </vt:lpstr>
      <vt:lpstr>      Tipos De Generalização</vt:lpstr>
      <vt:lpstr>Generalização Normal  </vt:lpstr>
      <vt:lpstr>                        Agregação</vt:lpstr>
      <vt:lpstr>PowerPoint Presentation</vt:lpstr>
      <vt:lpstr>                        Composição</vt:lpstr>
      <vt:lpstr>                        Dependência</vt:lpstr>
      <vt:lpstr> URLS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Relacionamentos entre classes no diagrama de classes da UML</dc:title>
  <dc:creator/>
  <cp:lastModifiedBy/>
  <cp:revision>3</cp:revision>
  <dcterms:created xsi:type="dcterms:W3CDTF">2022-04-06T17:28:38Z</dcterms:created>
  <dcterms:modified xsi:type="dcterms:W3CDTF">2022-05-07T19:29:15Z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0x010100BE951A083DFF7E4F923B8E0E26F8FFE4</vt:lpwstr>
  </property>
</Properties>
</file>